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14"/>
  </p:notesMasterIdLst>
  <p:sldIdLst>
    <p:sldId id="260" r:id="rId3"/>
    <p:sldId id="261" r:id="rId4"/>
    <p:sldId id="262" r:id="rId5"/>
    <p:sldId id="263" r:id="rId6"/>
    <p:sldId id="264" r:id="rId7"/>
    <p:sldId id="265" r:id="rId8"/>
    <p:sldId id="266" r:id="rId9"/>
    <p:sldId id="267" r:id="rId10"/>
    <p:sldId id="268" r:id="rId11"/>
    <p:sldId id="269" r:id="rId12"/>
    <p:sldId id="272"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A9C7"/>
    <a:srgbClr val="144194"/>
    <a:srgbClr val="75757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769" autoAdjust="0"/>
  </p:normalViewPr>
  <p:slideViewPr>
    <p:cSldViewPr snapToGrid="0">
      <p:cViewPr varScale="1">
        <p:scale>
          <a:sx n="67" d="100"/>
          <a:sy n="67" d="100"/>
        </p:scale>
        <p:origin x="124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87076-7B1B-4E46-8EA7-7DA4EBA8125B}" type="datetimeFigureOut">
              <a:rPr lang="cs-CZ" smtClean="0"/>
              <a:t>13.12.2022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6AF4F-CE62-43D9-8993-8FD434E7C4C8}" type="slidenum">
              <a:rPr lang="cs-CZ" smtClean="0"/>
              <a:t>‹#›</a:t>
            </a:fld>
            <a:endParaRPr lang="cs-CZ"/>
          </a:p>
        </p:txBody>
      </p:sp>
    </p:spTree>
    <p:extLst>
      <p:ext uri="{BB962C8B-B14F-4D97-AF65-F5344CB8AC3E}">
        <p14:creationId xmlns:p14="http://schemas.microsoft.com/office/powerpoint/2010/main" val="83738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hyperlink" Target="https://twitter.com/h2020spo?lang=bg" TargetMode="External"/><Relationship Id="rId3" Type="http://schemas.openxmlformats.org/officeDocument/2006/relationships/image" Target="../media/image3.png"/><Relationship Id="rId7" Type="http://schemas.openxmlformats.org/officeDocument/2006/relationships/oleObject" Target="../embeddings/oleObject2.bin"/><Relationship Id="rId12" Type="http://schemas.openxmlformats.org/officeDocument/2006/relationships/hyperlink" Target="https://www.facebook.com/SPOTprojectH2020/" TargetMode="Externa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hyperlink" Target="http://www.spotprojecth2020.eu/" TargetMode="External"/><Relationship Id="rId5" Type="http://schemas.openxmlformats.org/officeDocument/2006/relationships/oleObject" Target="../embeddings/oleObject1.bin"/><Relationship Id="rId10" Type="http://schemas.openxmlformats.org/officeDocument/2006/relationships/image" Target="../media/image7.emf"/><Relationship Id="rId4" Type="http://schemas.openxmlformats.org/officeDocument/2006/relationships/image" Target="../media/image4.jpg"/><Relationship Id="rId9" Type="http://schemas.openxmlformats.org/officeDocument/2006/relationships/oleObject" Target="../embeddings/oleObject3.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hyperlink" Target="https://twitter.com/h2020spo?lang=bg" TargetMode="External"/><Relationship Id="rId3" Type="http://schemas.openxmlformats.org/officeDocument/2006/relationships/image" Target="../media/image3.png"/><Relationship Id="rId7" Type="http://schemas.openxmlformats.org/officeDocument/2006/relationships/oleObject" Target="../embeddings/oleObject5.bin"/><Relationship Id="rId12" Type="http://schemas.openxmlformats.org/officeDocument/2006/relationships/hyperlink" Target="https://www.facebook.com/SPOTprojectH2020/" TargetMode="External"/><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5.emf"/><Relationship Id="rId11" Type="http://schemas.openxmlformats.org/officeDocument/2006/relationships/hyperlink" Target="http://www.spotprojecth2020.eu/" TargetMode="External"/><Relationship Id="rId5" Type="http://schemas.openxmlformats.org/officeDocument/2006/relationships/oleObject" Target="../embeddings/oleObject4.bin"/><Relationship Id="rId10" Type="http://schemas.openxmlformats.org/officeDocument/2006/relationships/image" Target="../media/image7.emf"/><Relationship Id="rId4" Type="http://schemas.openxmlformats.org/officeDocument/2006/relationships/image" Target="../media/image4.jpg"/><Relationship Id="rId9" Type="http://schemas.openxmlformats.org/officeDocument/2006/relationships/oleObject" Target="../embeddings/oleObject6.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40BCF5A4-B75B-456C-97C5-9E75A6C86A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73" t="23018" b="44628"/>
          <a:stretch/>
        </p:blipFill>
        <p:spPr>
          <a:xfrm>
            <a:off x="-1" y="0"/>
            <a:ext cx="9059861" cy="6858000"/>
          </a:xfrm>
          <a:prstGeom prst="rect">
            <a:avLst/>
          </a:prstGeom>
        </p:spPr>
      </p:pic>
      <p:sp>
        <p:nvSpPr>
          <p:cNvPr id="2" name="Nadpis 1">
            <a:extLst>
              <a:ext uri="{FF2B5EF4-FFF2-40B4-BE49-F238E27FC236}">
                <a16:creationId xmlns:a16="http://schemas.microsoft.com/office/drawing/2014/main" id="{5E06202E-83F2-424A-BA65-65C8E04248A1}"/>
              </a:ext>
            </a:extLst>
          </p:cNvPr>
          <p:cNvSpPr>
            <a:spLocks noGrp="1"/>
          </p:cNvSpPr>
          <p:nvPr>
            <p:ph type="ctrTitle" hasCustomPrompt="1"/>
          </p:nvPr>
        </p:nvSpPr>
        <p:spPr>
          <a:xfrm>
            <a:off x="4914899" y="749045"/>
            <a:ext cx="6490888" cy="1792009"/>
          </a:xfrm>
        </p:spPr>
        <p:txBody>
          <a:bodyPr anchor="b">
            <a:normAutofit/>
          </a:bodyPr>
          <a:lstStyle>
            <a:lvl1pPr algn="l">
              <a:defRPr sz="4000"/>
            </a:lvl1pPr>
          </a:lstStyle>
          <a:p>
            <a:r>
              <a:rPr lang="cs-CZ" dirty="0" err="1"/>
              <a:t>Title</a:t>
            </a:r>
            <a:r>
              <a:rPr lang="cs-CZ" dirty="0"/>
              <a:t> </a:t>
            </a:r>
            <a:r>
              <a:rPr lang="cs-CZ" dirty="0" err="1"/>
              <a:t>of</a:t>
            </a:r>
            <a:r>
              <a:rPr lang="cs-CZ" dirty="0"/>
              <a:t> </a:t>
            </a:r>
            <a:r>
              <a:rPr lang="cs-CZ" dirty="0" err="1"/>
              <a:t>your</a:t>
            </a:r>
            <a:r>
              <a:rPr lang="cs-CZ" dirty="0"/>
              <a:t> </a:t>
            </a:r>
            <a:r>
              <a:rPr lang="cs-CZ" dirty="0" err="1"/>
              <a:t>presentation</a:t>
            </a:r>
            <a:r>
              <a:rPr lang="cs-CZ" dirty="0"/>
              <a:t> </a:t>
            </a:r>
          </a:p>
        </p:txBody>
      </p:sp>
      <p:sp>
        <p:nvSpPr>
          <p:cNvPr id="3" name="Podnadpis 2">
            <a:extLst>
              <a:ext uri="{FF2B5EF4-FFF2-40B4-BE49-F238E27FC236}">
                <a16:creationId xmlns:a16="http://schemas.microsoft.com/office/drawing/2014/main" id="{8A6B5F46-B1F5-4379-B3CC-FB2ED3B6AADD}"/>
              </a:ext>
            </a:extLst>
          </p:cNvPr>
          <p:cNvSpPr>
            <a:spLocks noGrp="1"/>
          </p:cNvSpPr>
          <p:nvPr>
            <p:ph type="subTitle" idx="1" hasCustomPrompt="1"/>
          </p:nvPr>
        </p:nvSpPr>
        <p:spPr>
          <a:xfrm>
            <a:off x="4914898" y="3578270"/>
            <a:ext cx="6490888" cy="796980"/>
          </a:xfrm>
        </p:spPr>
        <p:txBody>
          <a:bodyPr anchor="b">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err="1"/>
              <a:t>Author</a:t>
            </a:r>
            <a:r>
              <a:rPr lang="cs-CZ" dirty="0"/>
              <a:t> </a:t>
            </a:r>
            <a:r>
              <a:rPr lang="cs-CZ" dirty="0" err="1"/>
              <a:t>One</a:t>
            </a:r>
            <a:r>
              <a:rPr lang="cs-CZ" dirty="0"/>
              <a:t> | </a:t>
            </a:r>
            <a:r>
              <a:rPr lang="cs-CZ" dirty="0" err="1"/>
              <a:t>Author</a:t>
            </a:r>
            <a:r>
              <a:rPr lang="cs-CZ" dirty="0"/>
              <a:t> </a:t>
            </a:r>
            <a:r>
              <a:rPr lang="cs-CZ" dirty="0" err="1"/>
              <a:t>Two</a:t>
            </a:r>
            <a:endParaRPr lang="cs-CZ" dirty="0"/>
          </a:p>
        </p:txBody>
      </p:sp>
      <p:pic>
        <p:nvPicPr>
          <p:cNvPr id="15" name="Obrázek 14">
            <a:extLst>
              <a:ext uri="{FF2B5EF4-FFF2-40B4-BE49-F238E27FC236}">
                <a16:creationId xmlns:a16="http://schemas.microsoft.com/office/drawing/2014/main" id="{3BBDB7C1-2CD5-4330-AB81-66C3AF5EAB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6766" y="5849257"/>
            <a:ext cx="11591405" cy="796980"/>
          </a:xfrm>
          <a:prstGeom prst="rect">
            <a:avLst/>
          </a:prstGeom>
        </p:spPr>
      </p:pic>
      <p:sp>
        <p:nvSpPr>
          <p:cNvPr id="39" name="Zástupný text 38">
            <a:extLst>
              <a:ext uri="{FF2B5EF4-FFF2-40B4-BE49-F238E27FC236}">
                <a16:creationId xmlns:a16="http://schemas.microsoft.com/office/drawing/2014/main" id="{F6C39416-1D2D-4998-9E7E-1868E3B6579E}"/>
              </a:ext>
            </a:extLst>
          </p:cNvPr>
          <p:cNvSpPr>
            <a:spLocks noGrp="1"/>
          </p:cNvSpPr>
          <p:nvPr>
            <p:ph type="body" sz="quarter" idx="10" hasCustomPrompt="1"/>
          </p:nvPr>
        </p:nvSpPr>
        <p:spPr>
          <a:xfrm>
            <a:off x="4914898" y="2612447"/>
            <a:ext cx="6490888" cy="894431"/>
          </a:xfrm>
        </p:spPr>
        <p:txBody>
          <a:bodyPr>
            <a:normAutofit/>
          </a:bodyPr>
          <a:lstStyle>
            <a:lvl2pPr marL="0" indent="0" algn="l">
              <a:buFontTx/>
              <a:buNone/>
              <a:defRPr lang="cs-CZ" sz="2400" dirty="0">
                <a:solidFill>
                  <a:schemeClr val="tx1">
                    <a:lumMod val="50000"/>
                    <a:lumOff val="50000"/>
                  </a:schemeClr>
                </a:solidFill>
              </a:defRPr>
            </a:lvl2pPr>
          </a:lstStyle>
          <a:p>
            <a:pPr lvl="1"/>
            <a:r>
              <a:rPr lang="cs-CZ" dirty="0" err="1"/>
              <a:t>Subtitle</a:t>
            </a:r>
            <a:r>
              <a:rPr lang="cs-CZ" dirty="0"/>
              <a:t> </a:t>
            </a:r>
            <a:r>
              <a:rPr lang="cs-CZ" dirty="0" err="1"/>
              <a:t>of</a:t>
            </a:r>
            <a:r>
              <a:rPr lang="cs-CZ" dirty="0"/>
              <a:t> </a:t>
            </a:r>
            <a:r>
              <a:rPr lang="cs-CZ" dirty="0" err="1"/>
              <a:t>your</a:t>
            </a:r>
            <a:r>
              <a:rPr lang="cs-CZ" dirty="0"/>
              <a:t> </a:t>
            </a:r>
            <a:r>
              <a:rPr lang="cs-CZ" dirty="0" err="1"/>
              <a:t>presentation</a:t>
            </a:r>
            <a:endParaRPr lang="cs-CZ" dirty="0"/>
          </a:p>
        </p:txBody>
      </p:sp>
      <p:sp>
        <p:nvSpPr>
          <p:cNvPr id="7" name="Zástupný symbol obrázku 6">
            <a:extLst>
              <a:ext uri="{FF2B5EF4-FFF2-40B4-BE49-F238E27FC236}">
                <a16:creationId xmlns:a16="http://schemas.microsoft.com/office/drawing/2014/main" id="{D776365A-1B56-466F-BEC3-24D2DACA170A}"/>
              </a:ext>
            </a:extLst>
          </p:cNvPr>
          <p:cNvSpPr>
            <a:spLocks noGrp="1"/>
          </p:cNvSpPr>
          <p:nvPr>
            <p:ph type="pic" sz="quarter" idx="11" hasCustomPrompt="1"/>
          </p:nvPr>
        </p:nvSpPr>
        <p:spPr>
          <a:xfrm>
            <a:off x="8162925" y="4074003"/>
            <a:ext cx="3242861" cy="1669572"/>
          </a:xfrm>
        </p:spPr>
        <p:txBody>
          <a:bodyPr anchor="t">
            <a:normAutofit/>
          </a:bodyPr>
          <a:lstStyle>
            <a:lvl1pPr algn="r">
              <a:spcBef>
                <a:spcPts val="0"/>
              </a:spcBef>
              <a:defRPr sz="1400">
                <a:solidFill>
                  <a:srgbClr val="97A9C7"/>
                </a:solidFill>
              </a:defRPr>
            </a:lvl1pPr>
          </a:lstStyle>
          <a:p>
            <a:r>
              <a:rPr lang="cs-CZ" dirty="0"/>
              <a:t>Logo </a:t>
            </a:r>
            <a:r>
              <a:rPr lang="cs-CZ" dirty="0" err="1"/>
              <a:t>of</a:t>
            </a:r>
            <a:r>
              <a:rPr lang="cs-CZ" dirty="0"/>
              <a:t> </a:t>
            </a:r>
            <a:r>
              <a:rPr lang="cs-CZ" dirty="0" err="1"/>
              <a:t>your</a:t>
            </a:r>
            <a:r>
              <a:rPr lang="cs-CZ" dirty="0"/>
              <a:t> </a:t>
            </a:r>
            <a:r>
              <a:rPr lang="cs-CZ" dirty="0" err="1"/>
              <a:t>institution</a:t>
            </a:r>
            <a:endParaRPr lang="cs-CZ" dirty="0"/>
          </a:p>
        </p:txBody>
      </p:sp>
      <p:pic>
        <p:nvPicPr>
          <p:cNvPr id="11" name="Obrázek 10">
            <a:extLst>
              <a:ext uri="{FF2B5EF4-FFF2-40B4-BE49-F238E27FC236}">
                <a16:creationId xmlns:a16="http://schemas.microsoft.com/office/drawing/2014/main" id="{11B528F2-3E8C-45AD-8EB0-DD8546C6D6A5}"/>
              </a:ext>
            </a:extLst>
          </p:cNvPr>
          <p:cNvPicPr>
            <a:picLocks noChangeAspect="1"/>
          </p:cNvPicPr>
          <p:nvPr userDrawn="1"/>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6042" y="4683061"/>
            <a:ext cx="3341767" cy="546765"/>
          </a:xfrm>
          <a:prstGeom prst="rect">
            <a:avLst/>
          </a:prstGeom>
        </p:spPr>
      </p:pic>
    </p:spTree>
    <p:extLst>
      <p:ext uri="{BB962C8B-B14F-4D97-AF65-F5344CB8AC3E}">
        <p14:creationId xmlns:p14="http://schemas.microsoft.com/office/powerpoint/2010/main" val="4648443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207352-F069-4957-96FF-39CAB027F5A8}"/>
              </a:ext>
            </a:extLst>
          </p:cNvPr>
          <p:cNvSpPr>
            <a:spLocks noGrp="1"/>
          </p:cNvSpPr>
          <p:nvPr>
            <p:ph type="title" hasCustomPrompt="1"/>
          </p:nvPr>
        </p:nvSpPr>
        <p:spPr/>
        <p:txBody>
          <a:bodyPr/>
          <a:lstStyle/>
          <a:p>
            <a:r>
              <a:rPr lang="cs-CZ" dirty="0" err="1"/>
              <a:t>First</a:t>
            </a:r>
            <a:r>
              <a:rPr lang="cs-CZ" dirty="0"/>
              <a:t> level – c</a:t>
            </a:r>
            <a:r>
              <a:rPr lang="en-US" dirty="0"/>
              <a:t>lick, enter text and edit style</a:t>
            </a:r>
            <a:r>
              <a:rPr lang="cs-CZ" dirty="0"/>
              <a:t>.</a:t>
            </a:r>
          </a:p>
        </p:txBody>
      </p:sp>
      <p:sp>
        <p:nvSpPr>
          <p:cNvPr id="3" name="Zástupný symbol pro svislý text 2">
            <a:extLst>
              <a:ext uri="{FF2B5EF4-FFF2-40B4-BE49-F238E27FC236}">
                <a16:creationId xmlns:a16="http://schemas.microsoft.com/office/drawing/2014/main" id="{730FC061-E3A8-4846-A302-03ED545ED10A}"/>
              </a:ext>
            </a:extLst>
          </p:cNvPr>
          <p:cNvSpPr>
            <a:spLocks noGrp="1"/>
          </p:cNvSpPr>
          <p:nvPr>
            <p:ph type="body" orient="vert" idx="1" hasCustomPrompt="1"/>
          </p:nvPr>
        </p:nvSpPr>
        <p:spPr/>
        <p:txBody>
          <a:bodyPr vert="eaVert"/>
          <a:lstStyle/>
          <a:p>
            <a:pPr lvl="0"/>
            <a:r>
              <a:rPr lang="cs-CZ" dirty="0"/>
              <a:t>Second level – c</a:t>
            </a:r>
            <a:r>
              <a:rPr lang="en-US" dirty="0"/>
              <a:t>lick, enter text and edit style</a:t>
            </a:r>
            <a:r>
              <a:rPr lang="cs-CZ" dirty="0"/>
              <a:t>.</a:t>
            </a:r>
          </a:p>
          <a:p>
            <a:pPr lvl="1"/>
            <a:r>
              <a:rPr lang="cs-CZ" dirty="0" err="1"/>
              <a:t>Third</a:t>
            </a:r>
            <a:r>
              <a:rPr lang="cs-CZ" dirty="0"/>
              <a:t> úroveň</a:t>
            </a:r>
          </a:p>
          <a:p>
            <a:pPr lvl="2"/>
            <a:r>
              <a:rPr lang="cs-CZ" dirty="0" err="1"/>
              <a:t>Fourth</a:t>
            </a:r>
            <a:r>
              <a:rPr lang="cs-CZ" dirty="0"/>
              <a:t> úroveň</a:t>
            </a:r>
          </a:p>
          <a:p>
            <a:pPr lvl="3"/>
            <a:r>
              <a:rPr lang="cs-CZ" dirty="0" err="1"/>
              <a:t>Fifth</a:t>
            </a:r>
            <a:r>
              <a:rPr lang="cs-CZ" dirty="0"/>
              <a:t> úroveň</a:t>
            </a:r>
          </a:p>
          <a:p>
            <a:pPr lvl="4"/>
            <a:r>
              <a:rPr lang="cs-CZ" dirty="0" err="1"/>
              <a:t>Sixth</a:t>
            </a:r>
            <a:r>
              <a:rPr lang="cs-CZ" dirty="0"/>
              <a:t> úroveň</a:t>
            </a:r>
          </a:p>
        </p:txBody>
      </p:sp>
      <p:sp>
        <p:nvSpPr>
          <p:cNvPr id="4" name="Zástupný symbol pro datum 3">
            <a:extLst>
              <a:ext uri="{FF2B5EF4-FFF2-40B4-BE49-F238E27FC236}">
                <a16:creationId xmlns:a16="http://schemas.microsoft.com/office/drawing/2014/main" id="{8EE14C90-029B-49C1-8DAD-EEC8DDF4BA85}"/>
              </a:ext>
            </a:extLst>
          </p:cNvPr>
          <p:cNvSpPr>
            <a:spLocks noGrp="1"/>
          </p:cNvSpPr>
          <p:nvPr>
            <p:ph type="dt" sz="half" idx="10"/>
          </p:nvPr>
        </p:nvSpPr>
        <p:spPr/>
        <p:txBody>
          <a:bodyPr/>
          <a:lstStyle/>
          <a:p>
            <a:fld id="{5B9311A8-04A4-4D8B-9F89-AB581681121C}" type="datetime3">
              <a:rPr lang="cs-CZ" smtClean="0"/>
              <a:t>13/12/22</a:t>
            </a:fld>
            <a:endParaRPr lang="cs-CZ"/>
          </a:p>
        </p:txBody>
      </p:sp>
      <p:sp>
        <p:nvSpPr>
          <p:cNvPr id="5" name="Zástupný symbol pro zápatí 4">
            <a:extLst>
              <a:ext uri="{FF2B5EF4-FFF2-40B4-BE49-F238E27FC236}">
                <a16:creationId xmlns:a16="http://schemas.microsoft.com/office/drawing/2014/main" id="{828BB58F-A37B-4359-86F9-DEA55101AE9E}"/>
              </a:ext>
            </a:extLst>
          </p:cNvPr>
          <p:cNvSpPr>
            <a:spLocks noGrp="1"/>
          </p:cNvSpPr>
          <p:nvPr>
            <p:ph type="ftr" sz="quarter" idx="11"/>
          </p:nvPr>
        </p:nvSpPr>
        <p:spPr/>
        <p:txBody>
          <a:bodyPr/>
          <a:lstStyle/>
          <a:p>
            <a:r>
              <a:rPr lang="cs-CZ"/>
              <a:t>Title of your presenation</a:t>
            </a:r>
          </a:p>
        </p:txBody>
      </p:sp>
      <p:sp>
        <p:nvSpPr>
          <p:cNvPr id="6" name="Zástupný symbol pro číslo snímku 5">
            <a:extLst>
              <a:ext uri="{FF2B5EF4-FFF2-40B4-BE49-F238E27FC236}">
                <a16:creationId xmlns:a16="http://schemas.microsoft.com/office/drawing/2014/main" id="{88DF1B67-CD78-40C1-A92D-303D50EE0C72}"/>
              </a:ext>
            </a:extLst>
          </p:cNvPr>
          <p:cNvSpPr>
            <a:spLocks noGrp="1"/>
          </p:cNvSpPr>
          <p:nvPr>
            <p:ph type="sldNum" sz="quarter" idx="12"/>
          </p:nvPr>
        </p:nvSpPr>
        <p:spPr/>
        <p:txBody>
          <a:bodyPr/>
          <a:lstStyle/>
          <a:p>
            <a:fld id="{F8E2D60F-C01E-4CA4-81AE-86AC9B3BBCC7}" type="slidenum">
              <a:rPr lang="cs-CZ" smtClean="0"/>
              <a:t>‹#›</a:t>
            </a:fld>
            <a:endParaRPr lang="cs-CZ"/>
          </a:p>
        </p:txBody>
      </p:sp>
    </p:spTree>
    <p:extLst>
      <p:ext uri="{BB962C8B-B14F-4D97-AF65-F5344CB8AC3E}">
        <p14:creationId xmlns:p14="http://schemas.microsoft.com/office/powerpoint/2010/main" val="41183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936BC3E-28BD-4F23-B562-867136C61CBE}"/>
              </a:ext>
            </a:extLst>
          </p:cNvPr>
          <p:cNvSpPr>
            <a:spLocks noGrp="1"/>
          </p:cNvSpPr>
          <p:nvPr>
            <p:ph type="title" orient="vert" hasCustomPrompt="1"/>
          </p:nvPr>
        </p:nvSpPr>
        <p:spPr>
          <a:xfrm>
            <a:off x="8724900" y="365125"/>
            <a:ext cx="2628900" cy="5811838"/>
          </a:xfrm>
        </p:spPr>
        <p:txBody>
          <a:bodyPr vert="eaVert"/>
          <a:lstStyle/>
          <a:p>
            <a:r>
              <a:rPr lang="cs-CZ" dirty="0" err="1"/>
              <a:t>First</a:t>
            </a:r>
            <a:r>
              <a:rPr lang="cs-CZ" dirty="0"/>
              <a:t> level – c</a:t>
            </a:r>
            <a:r>
              <a:rPr lang="en-US" dirty="0"/>
              <a:t>lick, enter text and edit style</a:t>
            </a:r>
            <a:r>
              <a:rPr lang="cs-CZ" dirty="0"/>
              <a:t>.</a:t>
            </a:r>
          </a:p>
        </p:txBody>
      </p:sp>
      <p:sp>
        <p:nvSpPr>
          <p:cNvPr id="3" name="Zástupný symbol pro svislý text 2">
            <a:extLst>
              <a:ext uri="{FF2B5EF4-FFF2-40B4-BE49-F238E27FC236}">
                <a16:creationId xmlns:a16="http://schemas.microsoft.com/office/drawing/2014/main" id="{5A112964-BF00-4FDA-8C21-663BC587F11B}"/>
              </a:ext>
            </a:extLst>
          </p:cNvPr>
          <p:cNvSpPr>
            <a:spLocks noGrp="1"/>
          </p:cNvSpPr>
          <p:nvPr>
            <p:ph type="body" orient="vert" idx="1" hasCustomPrompt="1"/>
          </p:nvPr>
        </p:nvSpPr>
        <p:spPr>
          <a:xfrm>
            <a:off x="838200" y="365125"/>
            <a:ext cx="7734300" cy="5811838"/>
          </a:xfrm>
        </p:spPr>
        <p:txBody>
          <a:bodyPr vert="eaVert"/>
          <a:lstStyle>
            <a:lvl3pPr>
              <a:defRPr/>
            </a:lvl3pPr>
          </a:lstStyle>
          <a:p>
            <a:pPr lvl="0"/>
            <a:r>
              <a:rPr lang="cs-CZ" dirty="0"/>
              <a:t>Second level – c</a:t>
            </a:r>
            <a:r>
              <a:rPr lang="en-US" dirty="0"/>
              <a:t>lick, enter text and edit style</a:t>
            </a:r>
            <a:r>
              <a:rPr lang="cs-CZ" dirty="0"/>
              <a:t>.</a:t>
            </a:r>
          </a:p>
          <a:p>
            <a:pPr lvl="1"/>
            <a:r>
              <a:rPr lang="cs-CZ" dirty="0" err="1"/>
              <a:t>Third</a:t>
            </a:r>
            <a:r>
              <a:rPr lang="cs-CZ" dirty="0"/>
              <a:t> level</a:t>
            </a:r>
          </a:p>
          <a:p>
            <a:pPr lvl="2"/>
            <a:r>
              <a:rPr lang="cs-CZ" dirty="0" err="1"/>
              <a:t>Fourth</a:t>
            </a:r>
            <a:r>
              <a:rPr lang="cs-CZ" dirty="0"/>
              <a:t> level</a:t>
            </a:r>
          </a:p>
          <a:p>
            <a:pPr lvl="3"/>
            <a:r>
              <a:rPr lang="cs-CZ" dirty="0"/>
              <a:t>Čtvrtá level</a:t>
            </a:r>
          </a:p>
          <a:p>
            <a:pPr lvl="4"/>
            <a:r>
              <a:rPr lang="cs-CZ" dirty="0" err="1"/>
              <a:t>Sixth</a:t>
            </a:r>
            <a:r>
              <a:rPr lang="cs-CZ" dirty="0"/>
              <a:t> level</a:t>
            </a:r>
          </a:p>
        </p:txBody>
      </p:sp>
      <p:sp>
        <p:nvSpPr>
          <p:cNvPr id="4" name="Zástupný symbol pro datum 3">
            <a:extLst>
              <a:ext uri="{FF2B5EF4-FFF2-40B4-BE49-F238E27FC236}">
                <a16:creationId xmlns:a16="http://schemas.microsoft.com/office/drawing/2014/main" id="{53F77C32-2AA9-4501-88E4-A86FFBB98CE7}"/>
              </a:ext>
            </a:extLst>
          </p:cNvPr>
          <p:cNvSpPr>
            <a:spLocks noGrp="1"/>
          </p:cNvSpPr>
          <p:nvPr>
            <p:ph type="dt" sz="half" idx="10"/>
          </p:nvPr>
        </p:nvSpPr>
        <p:spPr/>
        <p:txBody>
          <a:bodyPr/>
          <a:lstStyle/>
          <a:p>
            <a:fld id="{2E6A4701-252A-426A-ADEA-E252E7FEB8F2}" type="datetime3">
              <a:rPr lang="cs-CZ" smtClean="0"/>
              <a:t>13/12/22</a:t>
            </a:fld>
            <a:endParaRPr lang="cs-CZ"/>
          </a:p>
        </p:txBody>
      </p:sp>
      <p:sp>
        <p:nvSpPr>
          <p:cNvPr id="5" name="Zástupný symbol pro zápatí 4">
            <a:extLst>
              <a:ext uri="{FF2B5EF4-FFF2-40B4-BE49-F238E27FC236}">
                <a16:creationId xmlns:a16="http://schemas.microsoft.com/office/drawing/2014/main" id="{63D2FBDA-3555-4B37-9065-C4D7C7380823}"/>
              </a:ext>
            </a:extLst>
          </p:cNvPr>
          <p:cNvSpPr>
            <a:spLocks noGrp="1"/>
          </p:cNvSpPr>
          <p:nvPr>
            <p:ph type="ftr" sz="quarter" idx="11"/>
          </p:nvPr>
        </p:nvSpPr>
        <p:spPr/>
        <p:txBody>
          <a:bodyPr/>
          <a:lstStyle/>
          <a:p>
            <a:r>
              <a:rPr lang="cs-CZ"/>
              <a:t>Title of your presenation</a:t>
            </a:r>
          </a:p>
        </p:txBody>
      </p:sp>
      <p:sp>
        <p:nvSpPr>
          <p:cNvPr id="6" name="Zástupný symbol pro číslo snímku 5">
            <a:extLst>
              <a:ext uri="{FF2B5EF4-FFF2-40B4-BE49-F238E27FC236}">
                <a16:creationId xmlns:a16="http://schemas.microsoft.com/office/drawing/2014/main" id="{023AC0D4-DB0A-4C27-9621-21E6560DD293}"/>
              </a:ext>
            </a:extLst>
          </p:cNvPr>
          <p:cNvSpPr>
            <a:spLocks noGrp="1"/>
          </p:cNvSpPr>
          <p:nvPr>
            <p:ph type="sldNum" sz="quarter" idx="12"/>
          </p:nvPr>
        </p:nvSpPr>
        <p:spPr/>
        <p:txBody>
          <a:bodyPr/>
          <a:lstStyle/>
          <a:p>
            <a:fld id="{F8E2D60F-C01E-4CA4-81AE-86AC9B3BBCC7}" type="slidenum">
              <a:rPr lang="cs-CZ" smtClean="0"/>
              <a:t>‹#›</a:t>
            </a:fld>
            <a:endParaRPr lang="cs-CZ"/>
          </a:p>
        </p:txBody>
      </p:sp>
    </p:spTree>
    <p:extLst>
      <p:ext uri="{BB962C8B-B14F-4D97-AF65-F5344CB8AC3E}">
        <p14:creationId xmlns:p14="http://schemas.microsoft.com/office/powerpoint/2010/main" val="2163996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Závěrečný snímek">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F9385EF-6DA5-46D5-9EBE-4E4B1C6F49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73" t="23018" b="44628"/>
          <a:stretch/>
        </p:blipFill>
        <p:spPr>
          <a:xfrm>
            <a:off x="-1" y="0"/>
            <a:ext cx="9059861" cy="6858000"/>
          </a:xfrm>
          <a:prstGeom prst="rect">
            <a:avLst/>
          </a:prstGeom>
        </p:spPr>
      </p:pic>
      <p:pic>
        <p:nvPicPr>
          <p:cNvPr id="15" name="Obrázek 14">
            <a:extLst>
              <a:ext uri="{FF2B5EF4-FFF2-40B4-BE49-F238E27FC236}">
                <a16:creationId xmlns:a16="http://schemas.microsoft.com/office/drawing/2014/main" id="{3BBDB7C1-2CD5-4330-AB81-66C3AF5EAB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6766" y="5849257"/>
            <a:ext cx="11591405" cy="796980"/>
          </a:xfrm>
          <a:prstGeom prst="rect">
            <a:avLst/>
          </a:prstGeom>
        </p:spPr>
      </p:pic>
      <p:pic>
        <p:nvPicPr>
          <p:cNvPr id="3" name="Obrázek 2">
            <a:extLst>
              <a:ext uri="{FF2B5EF4-FFF2-40B4-BE49-F238E27FC236}">
                <a16:creationId xmlns:a16="http://schemas.microsoft.com/office/drawing/2014/main" id="{4B240492-A03B-409E-AAA9-8F4AB05AE2FA}"/>
              </a:ext>
            </a:extLst>
          </p:cNvPr>
          <p:cNvPicPr>
            <a:picLocks noChangeAspect="1"/>
          </p:cNvPicPr>
          <p:nvPr userDrawn="1"/>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6042" y="4683061"/>
            <a:ext cx="3341767" cy="546765"/>
          </a:xfrm>
          <a:prstGeom prst="rect">
            <a:avLst/>
          </a:prstGeom>
        </p:spPr>
      </p:pic>
      <p:graphicFrame>
        <p:nvGraphicFramePr>
          <p:cNvPr id="12" name="Objekt 11">
            <a:extLst>
              <a:ext uri="{FF2B5EF4-FFF2-40B4-BE49-F238E27FC236}">
                <a16:creationId xmlns:a16="http://schemas.microsoft.com/office/drawing/2014/main" id="{8BD3132D-51EF-4298-9E8B-F8B86C61109A}"/>
              </a:ext>
            </a:extLst>
          </p:cNvPr>
          <p:cNvGraphicFramePr>
            <a:graphicFrameLocks noChangeAspect="1"/>
          </p:cNvGraphicFramePr>
          <p:nvPr userDrawn="1">
            <p:extLst>
              <p:ext uri="{D42A27DB-BD31-4B8C-83A1-F6EECF244321}">
                <p14:modId xmlns:p14="http://schemas.microsoft.com/office/powerpoint/2010/main" val="1837946218"/>
              </p:ext>
            </p:extLst>
          </p:nvPr>
        </p:nvGraphicFramePr>
        <p:xfrm>
          <a:off x="5004325" y="2115964"/>
          <a:ext cx="520175" cy="520175"/>
        </p:xfrm>
        <a:graphic>
          <a:graphicData uri="http://schemas.openxmlformats.org/presentationml/2006/ole">
            <mc:AlternateContent xmlns:mc="http://schemas.openxmlformats.org/markup-compatibility/2006">
              <mc:Choice xmlns:v="urn:schemas-microsoft-com:vml" Requires="v">
                <p:oleObj name="CorelDRAW" r:id="rId5" imgW="372480" imgH="373024" progId="CorelDraw.Graphic.20">
                  <p:embed/>
                </p:oleObj>
              </mc:Choice>
              <mc:Fallback>
                <p:oleObj name="CorelDRAW" r:id="rId5" imgW="372480" imgH="373024" progId="CorelDraw.Graphic.20">
                  <p:embed/>
                  <p:pic>
                    <p:nvPicPr>
                      <p:cNvPr id="0" name=""/>
                      <p:cNvPicPr/>
                      <p:nvPr/>
                    </p:nvPicPr>
                    <p:blipFill>
                      <a:blip r:embed="rId6"/>
                      <a:stretch>
                        <a:fillRect/>
                      </a:stretch>
                    </p:blipFill>
                    <p:spPr>
                      <a:xfrm>
                        <a:off x="5004325" y="2115964"/>
                        <a:ext cx="520175" cy="520175"/>
                      </a:xfrm>
                      <a:prstGeom prst="rect">
                        <a:avLst/>
                      </a:prstGeom>
                    </p:spPr>
                  </p:pic>
                </p:oleObj>
              </mc:Fallback>
            </mc:AlternateContent>
          </a:graphicData>
        </a:graphic>
      </p:graphicFrame>
      <p:graphicFrame>
        <p:nvGraphicFramePr>
          <p:cNvPr id="13" name="Objekt 12">
            <a:extLst>
              <a:ext uri="{FF2B5EF4-FFF2-40B4-BE49-F238E27FC236}">
                <a16:creationId xmlns:a16="http://schemas.microsoft.com/office/drawing/2014/main" id="{AC2E46E2-9DBF-4B67-8C41-678B8BFE098C}"/>
              </a:ext>
            </a:extLst>
          </p:cNvPr>
          <p:cNvGraphicFramePr>
            <a:graphicFrameLocks noChangeAspect="1"/>
          </p:cNvGraphicFramePr>
          <p:nvPr userDrawn="1">
            <p:extLst>
              <p:ext uri="{D42A27DB-BD31-4B8C-83A1-F6EECF244321}">
                <p14:modId xmlns:p14="http://schemas.microsoft.com/office/powerpoint/2010/main" val="3340559482"/>
              </p:ext>
            </p:extLst>
          </p:nvPr>
        </p:nvGraphicFramePr>
        <p:xfrm>
          <a:off x="5004325" y="2744736"/>
          <a:ext cx="520175" cy="520175"/>
        </p:xfrm>
        <a:graphic>
          <a:graphicData uri="http://schemas.openxmlformats.org/presentationml/2006/ole">
            <mc:AlternateContent xmlns:mc="http://schemas.openxmlformats.org/markup-compatibility/2006">
              <mc:Choice xmlns:v="urn:schemas-microsoft-com:vml" Requires="v">
                <p:oleObj name="CorelDRAW" r:id="rId7" imgW="372480" imgH="373024" progId="CorelDraw.Graphic.20">
                  <p:embed/>
                </p:oleObj>
              </mc:Choice>
              <mc:Fallback>
                <p:oleObj name="CorelDRAW" r:id="rId7" imgW="372480" imgH="373024" progId="CorelDraw.Graphic.20">
                  <p:embed/>
                  <p:pic>
                    <p:nvPicPr>
                      <p:cNvPr id="0" name=""/>
                      <p:cNvPicPr/>
                      <p:nvPr/>
                    </p:nvPicPr>
                    <p:blipFill>
                      <a:blip r:embed="rId8"/>
                      <a:stretch>
                        <a:fillRect/>
                      </a:stretch>
                    </p:blipFill>
                    <p:spPr>
                      <a:xfrm>
                        <a:off x="5004325" y="2744736"/>
                        <a:ext cx="520175" cy="520175"/>
                      </a:xfrm>
                      <a:prstGeom prst="rect">
                        <a:avLst/>
                      </a:prstGeom>
                    </p:spPr>
                  </p:pic>
                </p:oleObj>
              </mc:Fallback>
            </mc:AlternateContent>
          </a:graphicData>
        </a:graphic>
      </p:graphicFrame>
      <p:graphicFrame>
        <p:nvGraphicFramePr>
          <p:cNvPr id="14" name="Objekt 13">
            <a:extLst>
              <a:ext uri="{FF2B5EF4-FFF2-40B4-BE49-F238E27FC236}">
                <a16:creationId xmlns:a16="http://schemas.microsoft.com/office/drawing/2014/main" id="{680AA81F-139D-4231-9F6B-FFE615B21C2A}"/>
              </a:ext>
            </a:extLst>
          </p:cNvPr>
          <p:cNvGraphicFramePr>
            <a:graphicFrameLocks noChangeAspect="1"/>
          </p:cNvGraphicFramePr>
          <p:nvPr userDrawn="1">
            <p:extLst>
              <p:ext uri="{D42A27DB-BD31-4B8C-83A1-F6EECF244321}">
                <p14:modId xmlns:p14="http://schemas.microsoft.com/office/powerpoint/2010/main" val="3968136318"/>
              </p:ext>
            </p:extLst>
          </p:nvPr>
        </p:nvGraphicFramePr>
        <p:xfrm>
          <a:off x="5004325" y="1487192"/>
          <a:ext cx="520175" cy="520175"/>
        </p:xfrm>
        <a:graphic>
          <a:graphicData uri="http://schemas.openxmlformats.org/presentationml/2006/ole">
            <mc:AlternateContent xmlns:mc="http://schemas.openxmlformats.org/markup-compatibility/2006">
              <mc:Choice xmlns:v="urn:schemas-microsoft-com:vml" Requires="v">
                <p:oleObj name="CorelDRAW" r:id="rId9" imgW="372480" imgH="373024" progId="CorelDraw.Graphic.20">
                  <p:embed/>
                </p:oleObj>
              </mc:Choice>
              <mc:Fallback>
                <p:oleObj name="CorelDRAW" r:id="rId9" imgW="372480" imgH="373024" progId="CorelDraw.Graphic.20">
                  <p:embed/>
                  <p:pic>
                    <p:nvPicPr>
                      <p:cNvPr id="0" name=""/>
                      <p:cNvPicPr/>
                      <p:nvPr/>
                    </p:nvPicPr>
                    <p:blipFill>
                      <a:blip r:embed="rId10"/>
                      <a:stretch>
                        <a:fillRect/>
                      </a:stretch>
                    </p:blipFill>
                    <p:spPr>
                      <a:xfrm>
                        <a:off x="5004325" y="1487192"/>
                        <a:ext cx="520175" cy="520175"/>
                      </a:xfrm>
                      <a:prstGeom prst="rect">
                        <a:avLst/>
                      </a:prstGeom>
                    </p:spPr>
                  </p:pic>
                </p:oleObj>
              </mc:Fallback>
            </mc:AlternateContent>
          </a:graphicData>
        </a:graphic>
      </p:graphicFrame>
      <p:sp>
        <p:nvSpPr>
          <p:cNvPr id="16" name="TextovéPole 15">
            <a:extLst>
              <a:ext uri="{FF2B5EF4-FFF2-40B4-BE49-F238E27FC236}">
                <a16:creationId xmlns:a16="http://schemas.microsoft.com/office/drawing/2014/main" id="{AE8339CC-75D2-4BE7-BBD5-E2C9536CD421}"/>
              </a:ext>
            </a:extLst>
          </p:cNvPr>
          <p:cNvSpPr txBox="1"/>
          <p:nvPr userDrawn="1"/>
        </p:nvSpPr>
        <p:spPr>
          <a:xfrm>
            <a:off x="5627159" y="1460875"/>
            <a:ext cx="468947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kern="1200" dirty="0">
                <a:solidFill>
                  <a:srgbClr val="144194"/>
                </a:solidFill>
                <a:latin typeface="+mn-lt"/>
                <a:ea typeface="+mn-ea"/>
                <a:cs typeface="+mn-cs"/>
                <a:hlinkClick r:id="rId11">
                  <a:extLst>
                    <a:ext uri="{A12FA001-AC4F-418D-AE19-62706E023703}">
                      <ahyp:hlinkClr xmlns:ahyp="http://schemas.microsoft.com/office/drawing/2018/hyperlinkcolor" val="tx"/>
                    </a:ext>
                  </a:extLst>
                </a:hlinkClick>
              </a:rPr>
              <a:t>www</a:t>
            </a:r>
            <a:r>
              <a:rPr lang="cs-CZ" sz="2400" dirty="0">
                <a:solidFill>
                  <a:srgbClr val="144194"/>
                </a:solidFill>
                <a:hlinkClick r:id="rId11">
                  <a:extLst>
                    <a:ext uri="{A12FA001-AC4F-418D-AE19-62706E023703}">
                      <ahyp:hlinkClr xmlns:ahyp="http://schemas.microsoft.com/office/drawing/2018/hyperlinkcolor" val="tx"/>
                    </a:ext>
                  </a:extLst>
                </a:hlinkClick>
              </a:rPr>
              <a:t>.SPOTprojectH2020.eu</a:t>
            </a:r>
            <a:endParaRPr lang="cs-CZ" sz="2400" dirty="0">
              <a:solidFill>
                <a:srgbClr val="144194"/>
              </a:solidFill>
            </a:endParaRPr>
          </a:p>
          <a:p>
            <a:endParaRPr lang="cs-CZ" sz="2400" dirty="0"/>
          </a:p>
        </p:txBody>
      </p:sp>
      <p:sp>
        <p:nvSpPr>
          <p:cNvPr id="18" name="TextovéPole 17">
            <a:extLst>
              <a:ext uri="{FF2B5EF4-FFF2-40B4-BE49-F238E27FC236}">
                <a16:creationId xmlns:a16="http://schemas.microsoft.com/office/drawing/2014/main" id="{F677FC77-ADEE-4B2D-82E4-6553F041BB79}"/>
              </a:ext>
            </a:extLst>
          </p:cNvPr>
          <p:cNvSpPr txBox="1"/>
          <p:nvPr userDrawn="1"/>
        </p:nvSpPr>
        <p:spPr>
          <a:xfrm>
            <a:off x="5627159" y="2109867"/>
            <a:ext cx="468947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solidFill>
                  <a:srgbClr val="144194"/>
                </a:solidFill>
                <a:hlinkClick r:id="rId12">
                  <a:extLst>
                    <a:ext uri="{A12FA001-AC4F-418D-AE19-62706E023703}">
                      <ahyp:hlinkClr xmlns:ahyp="http://schemas.microsoft.com/office/drawing/2018/hyperlinkcolor" val="tx"/>
                    </a:ext>
                  </a:extLst>
                </a:hlinkClick>
              </a:rPr>
              <a:t>@SPOTprojectH2020</a:t>
            </a:r>
            <a:endParaRPr lang="cs-CZ" sz="2400" dirty="0">
              <a:solidFill>
                <a:srgbClr val="144194"/>
              </a:solidFill>
            </a:endParaRPr>
          </a:p>
          <a:p>
            <a:endParaRPr lang="cs-CZ" sz="2400" dirty="0"/>
          </a:p>
        </p:txBody>
      </p:sp>
      <p:sp>
        <p:nvSpPr>
          <p:cNvPr id="20" name="TextovéPole 19">
            <a:extLst>
              <a:ext uri="{FF2B5EF4-FFF2-40B4-BE49-F238E27FC236}">
                <a16:creationId xmlns:a16="http://schemas.microsoft.com/office/drawing/2014/main" id="{94DCDDEA-E6E3-403C-929C-02661BC5F9DB}"/>
              </a:ext>
            </a:extLst>
          </p:cNvPr>
          <p:cNvSpPr txBox="1"/>
          <p:nvPr userDrawn="1"/>
        </p:nvSpPr>
        <p:spPr>
          <a:xfrm>
            <a:off x="5627159" y="2758859"/>
            <a:ext cx="468947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400" dirty="0">
                <a:solidFill>
                  <a:srgbClr val="144194"/>
                </a:solidFill>
                <a:hlinkClick r:id="rId13">
                  <a:extLst>
                    <a:ext uri="{A12FA001-AC4F-418D-AE19-62706E023703}">
                      <ahyp:hlinkClr xmlns:ahyp="http://schemas.microsoft.com/office/drawing/2018/hyperlinkcolor" val="tx"/>
                    </a:ext>
                  </a:extLst>
                </a:hlinkClick>
              </a:rPr>
              <a:t>@H2020Spo</a:t>
            </a:r>
            <a:endParaRPr lang="cs-CZ" sz="2400" dirty="0">
              <a:solidFill>
                <a:srgbClr val="144194"/>
              </a:solidFill>
            </a:endParaRPr>
          </a:p>
          <a:p>
            <a:endParaRPr lang="cs-CZ" sz="2400" dirty="0"/>
          </a:p>
        </p:txBody>
      </p:sp>
      <p:sp>
        <p:nvSpPr>
          <p:cNvPr id="5" name="Zástupný text 4">
            <a:extLst>
              <a:ext uri="{FF2B5EF4-FFF2-40B4-BE49-F238E27FC236}">
                <a16:creationId xmlns:a16="http://schemas.microsoft.com/office/drawing/2014/main" id="{644EC9EF-FCA4-438C-AC08-9091F5667542}"/>
              </a:ext>
            </a:extLst>
          </p:cNvPr>
          <p:cNvSpPr>
            <a:spLocks noGrp="1"/>
          </p:cNvSpPr>
          <p:nvPr>
            <p:ph type="body" sz="quarter" idx="10" hasCustomPrompt="1"/>
          </p:nvPr>
        </p:nvSpPr>
        <p:spPr>
          <a:xfrm>
            <a:off x="5004325" y="4420421"/>
            <a:ext cx="6413500" cy="860425"/>
          </a:xfrm>
        </p:spPr>
        <p:txBody>
          <a:bodyPr anchor="b">
            <a:normAutofit/>
          </a:bodyPr>
          <a:lstStyle>
            <a:lvl1pPr>
              <a:defRPr sz="4000" b="1">
                <a:solidFill>
                  <a:srgbClr val="97A9C7"/>
                </a:solidFill>
              </a:defRPr>
            </a:lvl1pPr>
          </a:lstStyle>
          <a:p>
            <a:pPr lvl="0"/>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p>
        </p:txBody>
      </p:sp>
      <p:sp>
        <p:nvSpPr>
          <p:cNvPr id="7" name="Zástupný text 6">
            <a:extLst>
              <a:ext uri="{FF2B5EF4-FFF2-40B4-BE49-F238E27FC236}">
                <a16:creationId xmlns:a16="http://schemas.microsoft.com/office/drawing/2014/main" id="{704CC8E9-9706-49B7-BF3E-1B486566DACE}"/>
              </a:ext>
            </a:extLst>
          </p:cNvPr>
          <p:cNvSpPr>
            <a:spLocks noGrp="1"/>
          </p:cNvSpPr>
          <p:nvPr>
            <p:ph type="body" sz="quarter" idx="11" hasCustomPrompt="1"/>
          </p:nvPr>
        </p:nvSpPr>
        <p:spPr>
          <a:xfrm>
            <a:off x="5004324" y="666550"/>
            <a:ext cx="6413499" cy="485775"/>
          </a:xfrm>
        </p:spPr>
        <p:txBody>
          <a:bodyPr anchor="b"/>
          <a:lstStyle>
            <a:lvl1pPr>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cs-CZ" sz="2800" dirty="0" err="1">
                <a:solidFill>
                  <a:srgbClr val="757575"/>
                </a:solidFill>
              </a:rPr>
              <a:t>Learn</a:t>
            </a:r>
            <a:r>
              <a:rPr lang="cs-CZ" sz="2800" dirty="0">
                <a:solidFill>
                  <a:srgbClr val="757575"/>
                </a:solidFill>
              </a:rPr>
              <a:t> more and </a:t>
            </a:r>
            <a:r>
              <a:rPr lang="cs-CZ" sz="2800" dirty="0" err="1">
                <a:solidFill>
                  <a:srgbClr val="757575"/>
                </a:solidFill>
              </a:rPr>
              <a:t>contact</a:t>
            </a:r>
            <a:r>
              <a:rPr lang="cs-CZ" sz="2800" dirty="0">
                <a:solidFill>
                  <a:srgbClr val="757575"/>
                </a:solidFill>
              </a:rPr>
              <a:t> </a:t>
            </a:r>
            <a:r>
              <a:rPr lang="cs-CZ" sz="2800" dirty="0" err="1">
                <a:solidFill>
                  <a:srgbClr val="757575"/>
                </a:solidFill>
              </a:rPr>
              <a:t>us</a:t>
            </a:r>
            <a:r>
              <a:rPr lang="cs-CZ" sz="2800" dirty="0">
                <a:solidFill>
                  <a:srgbClr val="757575"/>
                </a:solidFill>
              </a:rPr>
              <a:t> </a:t>
            </a:r>
            <a:r>
              <a:rPr lang="cs-CZ" sz="2800" dirty="0" err="1">
                <a:solidFill>
                  <a:srgbClr val="757575"/>
                </a:solidFill>
              </a:rPr>
              <a:t>at</a:t>
            </a:r>
            <a:r>
              <a:rPr lang="cs-CZ" sz="2800" dirty="0">
                <a:solidFill>
                  <a:srgbClr val="757575"/>
                </a:solidFill>
              </a:rPr>
              <a:t>:</a:t>
            </a:r>
            <a:endParaRPr lang="cs-CZ" dirty="0"/>
          </a:p>
        </p:txBody>
      </p:sp>
    </p:spTree>
    <p:extLst>
      <p:ext uri="{BB962C8B-B14F-4D97-AF65-F5344CB8AC3E}">
        <p14:creationId xmlns:p14="http://schemas.microsoft.com/office/powerpoint/2010/main" val="122522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B95C99-C146-40FE-91F2-54A6A8D11FDB}"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85017-238B-4609-9E5E-3FD6AD0AACF1}" type="slidenum">
              <a:rPr lang="en-US" smtClean="0"/>
              <a:t>‹#›</a:t>
            </a:fld>
            <a:endParaRPr lang="en-US"/>
          </a:p>
        </p:txBody>
      </p:sp>
    </p:spTree>
    <p:extLst>
      <p:ext uri="{BB962C8B-B14F-4D97-AF65-F5344CB8AC3E}">
        <p14:creationId xmlns:p14="http://schemas.microsoft.com/office/powerpoint/2010/main" val="304285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930A1B-D63B-1956-CFFD-F5E422D7F8F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a:extLst>
              <a:ext uri="{FF2B5EF4-FFF2-40B4-BE49-F238E27FC236}">
                <a16:creationId xmlns:a16="http://schemas.microsoft.com/office/drawing/2014/main" id="{701231D7-A4D9-F452-766C-DDC54B43A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id="{7DB38EE8-B42E-D4CB-2102-C69F8609CFCA}"/>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מציין מיקום של כותרת תחתונה 4">
            <a:extLst>
              <a:ext uri="{FF2B5EF4-FFF2-40B4-BE49-F238E27FC236}">
                <a16:creationId xmlns:a16="http://schemas.microsoft.com/office/drawing/2014/main" id="{AAC90DF0-099A-D378-2B99-E1ACDCD7EB4B}"/>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מציין מיקום של מספר שקופית 5">
            <a:extLst>
              <a:ext uri="{FF2B5EF4-FFF2-40B4-BE49-F238E27FC236}">
                <a16:creationId xmlns:a16="http://schemas.microsoft.com/office/drawing/2014/main" id="{4D5ADED9-FA07-863C-FFBE-8A627C0AC5AB}"/>
              </a:ext>
            </a:extLst>
          </p:cNvPr>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811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354456-7D0A-0E1D-CD94-C6821F66E56F}"/>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53791B17-3CC4-084F-B183-1CE4ECFC767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A0FEE127-CB92-E681-57A7-F909221DC487}"/>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מציין מיקום של כותרת תחתונה 4">
            <a:extLst>
              <a:ext uri="{FF2B5EF4-FFF2-40B4-BE49-F238E27FC236}">
                <a16:creationId xmlns:a16="http://schemas.microsoft.com/office/drawing/2014/main" id="{42013741-49A9-1F45-36E3-B5DC8E8623BE}"/>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מציין מיקום של מספר שקופית 5">
            <a:extLst>
              <a:ext uri="{FF2B5EF4-FFF2-40B4-BE49-F238E27FC236}">
                <a16:creationId xmlns:a16="http://schemas.microsoft.com/office/drawing/2014/main" id="{D7407587-BC8D-5866-5D48-8D9E265065CE}"/>
              </a:ext>
            </a:extLst>
          </p:cNvPr>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312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E608F5-421B-2814-704F-8AD84F174D7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8FB981A8-3618-B876-F57C-6B7855E88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188024A9-9CCC-29BA-D764-47AAC8FC299F}"/>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מציין מיקום של כותרת תחתונה 4">
            <a:extLst>
              <a:ext uri="{FF2B5EF4-FFF2-40B4-BE49-F238E27FC236}">
                <a16:creationId xmlns:a16="http://schemas.microsoft.com/office/drawing/2014/main" id="{FAC5C45A-07E6-17E8-2C0F-3783754C4C35}"/>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מציין מיקום של מספר שקופית 5">
            <a:extLst>
              <a:ext uri="{FF2B5EF4-FFF2-40B4-BE49-F238E27FC236}">
                <a16:creationId xmlns:a16="http://schemas.microsoft.com/office/drawing/2014/main" id="{8E269714-99AA-DD96-5301-F682C9306D11}"/>
              </a:ext>
            </a:extLst>
          </p:cNvPr>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55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58A036-4955-D710-A5D3-C8EAA4E079E9}"/>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96F0D364-CCD0-334F-489C-D1581455FF1D}"/>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id="{35BDCCEC-FFC3-EF95-C699-93531C6FA3C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id="{4E90E831-AB06-D5BC-CD2A-04FBCCAF0154}"/>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מציין מיקום של כותרת תחתונה 5">
            <a:extLst>
              <a:ext uri="{FF2B5EF4-FFF2-40B4-BE49-F238E27FC236}">
                <a16:creationId xmlns:a16="http://schemas.microsoft.com/office/drawing/2014/main" id="{DF607C23-60D1-7C42-EC66-AF37443566AB}"/>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מציין מיקום של מספר שקופית 6">
            <a:extLst>
              <a:ext uri="{FF2B5EF4-FFF2-40B4-BE49-F238E27FC236}">
                <a16:creationId xmlns:a16="http://schemas.microsoft.com/office/drawing/2014/main" id="{3CFA08F5-D66C-2569-B960-3420986F0D57}"/>
              </a:ext>
            </a:extLst>
          </p:cNvPr>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915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1A686B-1254-78BF-EC97-EA1C169501E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780443CC-6A38-EBCB-3A78-CBE1FF7EB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5663C78F-B62C-1F2F-FE5A-DD0893BB9A1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id="{915C203D-FC79-F185-96FC-81E36BE21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E4E2581D-7AE2-09EB-6A58-91FAEFD27361}"/>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id="{296EF4D5-1B90-4B55-B9CB-315A18A5C157}"/>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מציין מיקום של כותרת תחתונה 7">
            <a:extLst>
              <a:ext uri="{FF2B5EF4-FFF2-40B4-BE49-F238E27FC236}">
                <a16:creationId xmlns:a16="http://schemas.microsoft.com/office/drawing/2014/main" id="{FBC9A395-9AF8-8723-A7A6-143E7855C85C}"/>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מציין מיקום של מספר שקופית 8">
            <a:extLst>
              <a:ext uri="{FF2B5EF4-FFF2-40B4-BE49-F238E27FC236}">
                <a16:creationId xmlns:a16="http://schemas.microsoft.com/office/drawing/2014/main" id="{44C86140-AB49-75CB-9162-B7F6226355D3}"/>
              </a:ext>
            </a:extLst>
          </p:cNvPr>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195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16B215-C905-9F4F-11E2-50F58B62C55D}"/>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id="{59AF1FD7-A4C1-F19D-9F9D-6958FA3A450A}"/>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מציין מיקום של כותרת תחתונה 3">
            <a:extLst>
              <a:ext uri="{FF2B5EF4-FFF2-40B4-BE49-F238E27FC236}">
                <a16:creationId xmlns:a16="http://schemas.microsoft.com/office/drawing/2014/main" id="{EAF96BC1-0309-F9B4-EA37-0B813EED7315}"/>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מציין מיקום של מספר שקופית 4">
            <a:extLst>
              <a:ext uri="{FF2B5EF4-FFF2-40B4-BE49-F238E27FC236}">
                <a16:creationId xmlns:a16="http://schemas.microsoft.com/office/drawing/2014/main" id="{64287DA2-DB80-EE62-9225-F623C480F0EE}"/>
              </a:ext>
            </a:extLst>
          </p:cNvPr>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84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2AFBBD-4288-4748-B258-904C720EDFAE}"/>
              </a:ext>
            </a:extLst>
          </p:cNvPr>
          <p:cNvSpPr>
            <a:spLocks noGrp="1"/>
          </p:cNvSpPr>
          <p:nvPr>
            <p:ph type="title" hasCustomPrompt="1"/>
          </p:nvPr>
        </p:nvSpPr>
        <p:spPr/>
        <p:txBody>
          <a:bodyPr/>
          <a:lstStyle>
            <a:lvl1pPr>
              <a:defRPr/>
            </a:lvl1pPr>
          </a:lstStyle>
          <a:p>
            <a:r>
              <a:rPr lang="cs-CZ" dirty="0" err="1"/>
              <a:t>First</a:t>
            </a:r>
            <a:r>
              <a:rPr lang="cs-CZ" dirty="0"/>
              <a:t> level – c</a:t>
            </a:r>
            <a:r>
              <a:rPr lang="en-US" dirty="0"/>
              <a:t>lick, enter text and edit style</a:t>
            </a:r>
            <a:r>
              <a:rPr lang="cs-CZ" dirty="0"/>
              <a:t>.</a:t>
            </a:r>
          </a:p>
        </p:txBody>
      </p:sp>
      <p:sp>
        <p:nvSpPr>
          <p:cNvPr id="3" name="Zástupný obsah 2">
            <a:extLst>
              <a:ext uri="{FF2B5EF4-FFF2-40B4-BE49-F238E27FC236}">
                <a16:creationId xmlns:a16="http://schemas.microsoft.com/office/drawing/2014/main" id="{17B2087D-5895-4DDC-B6BB-FC1A1D42CC3B}"/>
              </a:ext>
            </a:extLst>
          </p:cNvPr>
          <p:cNvSpPr>
            <a:spLocks noGrp="1"/>
          </p:cNvSpPr>
          <p:nvPr>
            <p:ph idx="1" hasCustomPrompt="1"/>
          </p:nvPr>
        </p:nvSpPr>
        <p:spPr/>
        <p:txBody>
          <a:bodyPr/>
          <a:lstStyle>
            <a:lvl2pPr>
              <a:defRPr/>
            </a:lvl2pPr>
          </a:lstStyle>
          <a:p>
            <a:pPr lvl="0"/>
            <a:r>
              <a:rPr lang="cs-CZ" dirty="0"/>
              <a:t>Second level – c</a:t>
            </a:r>
            <a:r>
              <a:rPr lang="en-US" dirty="0"/>
              <a:t>lick, enter text and edit style</a:t>
            </a:r>
            <a:r>
              <a:rPr lang="cs-CZ" dirty="0"/>
              <a:t>.</a:t>
            </a:r>
          </a:p>
          <a:p>
            <a:pPr lvl="1"/>
            <a:r>
              <a:rPr lang="cs-CZ" dirty="0" err="1"/>
              <a:t>Third</a:t>
            </a:r>
            <a:r>
              <a:rPr lang="cs-CZ" dirty="0"/>
              <a:t> level</a:t>
            </a:r>
          </a:p>
          <a:p>
            <a:pPr lvl="2"/>
            <a:r>
              <a:rPr lang="cs-CZ" dirty="0" err="1"/>
              <a:t>Fourth</a:t>
            </a:r>
            <a:r>
              <a:rPr lang="cs-CZ" dirty="0"/>
              <a:t> level</a:t>
            </a:r>
          </a:p>
          <a:p>
            <a:pPr lvl="3"/>
            <a:r>
              <a:rPr lang="cs-CZ" dirty="0" err="1"/>
              <a:t>Fifth</a:t>
            </a:r>
            <a:r>
              <a:rPr lang="cs-CZ" dirty="0"/>
              <a:t> level</a:t>
            </a:r>
          </a:p>
          <a:p>
            <a:pPr lvl="4"/>
            <a:r>
              <a:rPr lang="cs-CZ" dirty="0" err="1"/>
              <a:t>Sixth</a:t>
            </a:r>
            <a:r>
              <a:rPr lang="cs-CZ" dirty="0"/>
              <a:t> level</a:t>
            </a:r>
          </a:p>
        </p:txBody>
      </p:sp>
      <p:sp>
        <p:nvSpPr>
          <p:cNvPr id="4" name="Zástupný symbol pro datum 3">
            <a:extLst>
              <a:ext uri="{FF2B5EF4-FFF2-40B4-BE49-F238E27FC236}">
                <a16:creationId xmlns:a16="http://schemas.microsoft.com/office/drawing/2014/main" id="{3D395FF6-BAB0-45EA-8D29-3D4CF5218B41}"/>
              </a:ext>
            </a:extLst>
          </p:cNvPr>
          <p:cNvSpPr>
            <a:spLocks noGrp="1"/>
          </p:cNvSpPr>
          <p:nvPr>
            <p:ph type="dt" sz="half" idx="10"/>
          </p:nvPr>
        </p:nvSpPr>
        <p:spPr/>
        <p:txBody>
          <a:bodyPr/>
          <a:lstStyle/>
          <a:p>
            <a:fld id="{E7EB10D4-E943-4628-BC5F-E75DCF9C947D}" type="datetime3">
              <a:rPr lang="cs-CZ" smtClean="0"/>
              <a:t>13/12/22</a:t>
            </a:fld>
            <a:endParaRPr lang="cs-CZ"/>
          </a:p>
        </p:txBody>
      </p:sp>
      <p:sp>
        <p:nvSpPr>
          <p:cNvPr id="5" name="Zástupný symbol pro zápatí 4">
            <a:extLst>
              <a:ext uri="{FF2B5EF4-FFF2-40B4-BE49-F238E27FC236}">
                <a16:creationId xmlns:a16="http://schemas.microsoft.com/office/drawing/2014/main" id="{153B1A24-99A6-4184-A9FC-7503E4F30736}"/>
              </a:ext>
            </a:extLst>
          </p:cNvPr>
          <p:cNvSpPr>
            <a:spLocks noGrp="1"/>
          </p:cNvSpPr>
          <p:nvPr>
            <p:ph type="ftr" sz="quarter" idx="11"/>
          </p:nvPr>
        </p:nvSpPr>
        <p:spPr/>
        <p:txBody>
          <a:bodyPr/>
          <a:lstStyle/>
          <a:p>
            <a:r>
              <a:rPr lang="cs-CZ"/>
              <a:t>Title of your presenation</a:t>
            </a:r>
          </a:p>
        </p:txBody>
      </p:sp>
      <p:sp>
        <p:nvSpPr>
          <p:cNvPr id="6" name="Zástupný symbol pro číslo snímku 5">
            <a:extLst>
              <a:ext uri="{FF2B5EF4-FFF2-40B4-BE49-F238E27FC236}">
                <a16:creationId xmlns:a16="http://schemas.microsoft.com/office/drawing/2014/main" id="{D7F3BAE8-D127-482B-887F-EDA11022AB6E}"/>
              </a:ext>
            </a:extLst>
          </p:cNvPr>
          <p:cNvSpPr>
            <a:spLocks noGrp="1"/>
          </p:cNvSpPr>
          <p:nvPr>
            <p:ph type="sldNum" sz="quarter" idx="12"/>
          </p:nvPr>
        </p:nvSpPr>
        <p:spPr/>
        <p:txBody>
          <a:bodyPr/>
          <a:lstStyle/>
          <a:p>
            <a:fld id="{F8E2D60F-C01E-4CA4-81AE-86AC9B3BBCC7}" type="slidenum">
              <a:rPr lang="cs-CZ" smtClean="0"/>
              <a:t>‹#›</a:t>
            </a:fld>
            <a:endParaRPr lang="cs-CZ" dirty="0"/>
          </a:p>
        </p:txBody>
      </p:sp>
    </p:spTree>
    <p:extLst>
      <p:ext uri="{BB962C8B-B14F-4D97-AF65-F5344CB8AC3E}">
        <p14:creationId xmlns:p14="http://schemas.microsoft.com/office/powerpoint/2010/main" val="363629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F9820C8B-9A57-9646-E217-36B90E315C08}"/>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מציין מיקום של כותרת תחתונה 2">
            <a:extLst>
              <a:ext uri="{FF2B5EF4-FFF2-40B4-BE49-F238E27FC236}">
                <a16:creationId xmlns:a16="http://schemas.microsoft.com/office/drawing/2014/main" id="{731529FC-C9D8-648B-248E-DE1B59D4D2E7}"/>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מציין מיקום של מספר שקופית 3">
            <a:extLst>
              <a:ext uri="{FF2B5EF4-FFF2-40B4-BE49-F238E27FC236}">
                <a16:creationId xmlns:a16="http://schemas.microsoft.com/office/drawing/2014/main" id="{5F94A2C7-F292-99B6-4E97-DAE7BFA1EA99}"/>
              </a:ext>
            </a:extLst>
          </p:cNvPr>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443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A0339E3-9D72-2C29-7136-90317D3CF2E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4AACE298-8092-CA7B-9164-E2DB691C8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id="{9B4C5960-612F-47B3-F9C5-C14DCD7BD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0FA1989-268E-4D1B-0E19-C1D4C36D4F1F}"/>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מציין מיקום של כותרת תחתונה 5">
            <a:extLst>
              <a:ext uri="{FF2B5EF4-FFF2-40B4-BE49-F238E27FC236}">
                <a16:creationId xmlns:a16="http://schemas.microsoft.com/office/drawing/2014/main" id="{89FFCCA7-8B13-C6C4-A590-5C7D150850D2}"/>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מציין מיקום של מספר שקופית 6">
            <a:extLst>
              <a:ext uri="{FF2B5EF4-FFF2-40B4-BE49-F238E27FC236}">
                <a16:creationId xmlns:a16="http://schemas.microsoft.com/office/drawing/2014/main" id="{DCCE1D27-B793-3ABD-6E41-9ABEF302C5B0}"/>
              </a:ext>
            </a:extLst>
          </p:cNvPr>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058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F8E7B9-D0AF-B8F3-3395-79BE404DF25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id="{D101D9B9-B4B9-7C99-EA1E-5A8A50A196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a16="http://schemas.microsoft.com/office/drawing/2014/main" id="{1D887EAB-8FCA-EC3D-2964-C3F7DA9D6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975081E-EC5A-0733-BD34-A693E57B8504}"/>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מציין מיקום של כותרת תחתונה 5">
            <a:extLst>
              <a:ext uri="{FF2B5EF4-FFF2-40B4-BE49-F238E27FC236}">
                <a16:creationId xmlns:a16="http://schemas.microsoft.com/office/drawing/2014/main" id="{1F691F5D-2C04-B090-5794-F96B2A425C30}"/>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מציין מיקום של מספר שקופית 6">
            <a:extLst>
              <a:ext uri="{FF2B5EF4-FFF2-40B4-BE49-F238E27FC236}">
                <a16:creationId xmlns:a16="http://schemas.microsoft.com/office/drawing/2014/main" id="{B2679C14-08AB-EE69-8635-4C9B5000A574}"/>
              </a:ext>
            </a:extLst>
          </p:cNvPr>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928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55CC86D-06DD-A868-C27A-77683D6E42B3}"/>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40E979B3-3C5E-13C6-001D-CBE352341CD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76594B5C-7ACE-4A13-2FCC-778511607EC2}"/>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מציין מיקום של כותרת תחתונה 4">
            <a:extLst>
              <a:ext uri="{FF2B5EF4-FFF2-40B4-BE49-F238E27FC236}">
                <a16:creationId xmlns:a16="http://schemas.microsoft.com/office/drawing/2014/main" id="{810A0E20-39FE-1DAF-C0D0-DE17516857E6}"/>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מציין מיקום של מספר שקופית 5">
            <a:extLst>
              <a:ext uri="{FF2B5EF4-FFF2-40B4-BE49-F238E27FC236}">
                <a16:creationId xmlns:a16="http://schemas.microsoft.com/office/drawing/2014/main" id="{FC42C497-104C-AC64-899C-94F21AC209F4}"/>
              </a:ext>
            </a:extLst>
          </p:cNvPr>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002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9A826A2-0E0B-F7E2-3C88-E4604AE008E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77D81923-ECBA-7688-9D20-CEA2175C85A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576F637A-21EF-EFAA-1E5D-3DCCF025F709}"/>
              </a:ext>
            </a:extLst>
          </p:cNvPr>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מציין מיקום של כותרת תחתונה 4">
            <a:extLst>
              <a:ext uri="{FF2B5EF4-FFF2-40B4-BE49-F238E27FC236}">
                <a16:creationId xmlns:a16="http://schemas.microsoft.com/office/drawing/2014/main" id="{03FAFAE6-2214-A912-221A-C5562E07FF01}"/>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מציין מיקום של מספר שקופית 5">
            <a:extLst>
              <a:ext uri="{FF2B5EF4-FFF2-40B4-BE49-F238E27FC236}">
                <a16:creationId xmlns:a16="http://schemas.microsoft.com/office/drawing/2014/main" id="{B74A4D84-6B69-FDCB-D382-B493CB421101}"/>
              </a:ext>
            </a:extLst>
          </p:cNvPr>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524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Závěrečný snímek">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F9385EF-6DA5-46D5-9EBE-4E4B1C6F49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473" t="23018" b="44628"/>
          <a:stretch/>
        </p:blipFill>
        <p:spPr>
          <a:xfrm>
            <a:off x="-1" y="0"/>
            <a:ext cx="9059861" cy="6858000"/>
          </a:xfrm>
          <a:prstGeom prst="rect">
            <a:avLst/>
          </a:prstGeom>
        </p:spPr>
      </p:pic>
      <p:pic>
        <p:nvPicPr>
          <p:cNvPr id="15" name="Obrázek 14">
            <a:extLst>
              <a:ext uri="{FF2B5EF4-FFF2-40B4-BE49-F238E27FC236}">
                <a16:creationId xmlns:a16="http://schemas.microsoft.com/office/drawing/2014/main" id="{3BBDB7C1-2CD5-4330-AB81-66C3AF5EAB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6766" y="5849257"/>
            <a:ext cx="11591405" cy="796980"/>
          </a:xfrm>
          <a:prstGeom prst="rect">
            <a:avLst/>
          </a:prstGeom>
        </p:spPr>
      </p:pic>
      <p:pic>
        <p:nvPicPr>
          <p:cNvPr id="3" name="Obrázek 2">
            <a:extLst>
              <a:ext uri="{FF2B5EF4-FFF2-40B4-BE49-F238E27FC236}">
                <a16:creationId xmlns:a16="http://schemas.microsoft.com/office/drawing/2014/main" id="{4B240492-A03B-409E-AAA9-8F4AB05AE2FA}"/>
              </a:ext>
            </a:extLst>
          </p:cNvPr>
          <p:cNvPicPr>
            <a:picLocks noChangeAspect="1"/>
          </p:cNvPicPr>
          <p:nvPr userDrawn="1"/>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6042" y="4683061"/>
            <a:ext cx="3341767" cy="546765"/>
          </a:xfrm>
          <a:prstGeom prst="rect">
            <a:avLst/>
          </a:prstGeom>
        </p:spPr>
      </p:pic>
      <p:graphicFrame>
        <p:nvGraphicFramePr>
          <p:cNvPr id="12" name="Objekt 11">
            <a:extLst>
              <a:ext uri="{FF2B5EF4-FFF2-40B4-BE49-F238E27FC236}">
                <a16:creationId xmlns:a16="http://schemas.microsoft.com/office/drawing/2014/main" id="{8BD3132D-51EF-4298-9E8B-F8B86C61109A}"/>
              </a:ext>
            </a:extLst>
          </p:cNvPr>
          <p:cNvGraphicFramePr>
            <a:graphicFrameLocks noChangeAspect="1"/>
          </p:cNvGraphicFramePr>
          <p:nvPr userDrawn="1"/>
        </p:nvGraphicFramePr>
        <p:xfrm>
          <a:off x="5004325" y="2115964"/>
          <a:ext cx="520175" cy="520175"/>
        </p:xfrm>
        <a:graphic>
          <a:graphicData uri="http://schemas.openxmlformats.org/presentationml/2006/ole">
            <mc:AlternateContent xmlns:mc="http://schemas.openxmlformats.org/markup-compatibility/2006">
              <mc:Choice xmlns:v="urn:schemas-microsoft-com:vml" Requires="v">
                <p:oleObj name="CorelDRAW" r:id="rId5" imgW="372480" imgH="373024" progId="CorelDraw.Graphic.20">
                  <p:embed/>
                </p:oleObj>
              </mc:Choice>
              <mc:Fallback>
                <p:oleObj name="CorelDRAW" r:id="rId5" imgW="372480" imgH="373024" progId="CorelDraw.Graphic.20">
                  <p:embed/>
                  <p:pic>
                    <p:nvPicPr>
                      <p:cNvPr id="12" name="Objekt 11">
                        <a:extLst>
                          <a:ext uri="{FF2B5EF4-FFF2-40B4-BE49-F238E27FC236}">
                            <a16:creationId xmlns:a16="http://schemas.microsoft.com/office/drawing/2014/main" id="{8BD3132D-51EF-4298-9E8B-F8B86C61109A}"/>
                          </a:ext>
                        </a:extLst>
                      </p:cNvPr>
                      <p:cNvPicPr/>
                      <p:nvPr/>
                    </p:nvPicPr>
                    <p:blipFill>
                      <a:blip r:embed="rId6"/>
                      <a:stretch>
                        <a:fillRect/>
                      </a:stretch>
                    </p:blipFill>
                    <p:spPr>
                      <a:xfrm>
                        <a:off x="5004325" y="2115964"/>
                        <a:ext cx="520175" cy="520175"/>
                      </a:xfrm>
                      <a:prstGeom prst="rect">
                        <a:avLst/>
                      </a:prstGeom>
                    </p:spPr>
                  </p:pic>
                </p:oleObj>
              </mc:Fallback>
            </mc:AlternateContent>
          </a:graphicData>
        </a:graphic>
      </p:graphicFrame>
      <p:graphicFrame>
        <p:nvGraphicFramePr>
          <p:cNvPr id="13" name="Objekt 12">
            <a:extLst>
              <a:ext uri="{FF2B5EF4-FFF2-40B4-BE49-F238E27FC236}">
                <a16:creationId xmlns:a16="http://schemas.microsoft.com/office/drawing/2014/main" id="{AC2E46E2-9DBF-4B67-8C41-678B8BFE098C}"/>
              </a:ext>
            </a:extLst>
          </p:cNvPr>
          <p:cNvGraphicFramePr>
            <a:graphicFrameLocks noChangeAspect="1"/>
          </p:cNvGraphicFramePr>
          <p:nvPr userDrawn="1"/>
        </p:nvGraphicFramePr>
        <p:xfrm>
          <a:off x="5004325" y="2744736"/>
          <a:ext cx="520175" cy="520175"/>
        </p:xfrm>
        <a:graphic>
          <a:graphicData uri="http://schemas.openxmlformats.org/presentationml/2006/ole">
            <mc:AlternateContent xmlns:mc="http://schemas.openxmlformats.org/markup-compatibility/2006">
              <mc:Choice xmlns:v="urn:schemas-microsoft-com:vml" Requires="v">
                <p:oleObj name="CorelDRAW" r:id="rId7" imgW="372480" imgH="373024" progId="CorelDraw.Graphic.20">
                  <p:embed/>
                </p:oleObj>
              </mc:Choice>
              <mc:Fallback>
                <p:oleObj name="CorelDRAW" r:id="rId7" imgW="372480" imgH="373024" progId="CorelDraw.Graphic.20">
                  <p:embed/>
                  <p:pic>
                    <p:nvPicPr>
                      <p:cNvPr id="13" name="Objekt 12">
                        <a:extLst>
                          <a:ext uri="{FF2B5EF4-FFF2-40B4-BE49-F238E27FC236}">
                            <a16:creationId xmlns:a16="http://schemas.microsoft.com/office/drawing/2014/main" id="{AC2E46E2-9DBF-4B67-8C41-678B8BFE098C}"/>
                          </a:ext>
                        </a:extLst>
                      </p:cNvPr>
                      <p:cNvPicPr/>
                      <p:nvPr/>
                    </p:nvPicPr>
                    <p:blipFill>
                      <a:blip r:embed="rId8"/>
                      <a:stretch>
                        <a:fillRect/>
                      </a:stretch>
                    </p:blipFill>
                    <p:spPr>
                      <a:xfrm>
                        <a:off x="5004325" y="2744736"/>
                        <a:ext cx="520175" cy="520175"/>
                      </a:xfrm>
                      <a:prstGeom prst="rect">
                        <a:avLst/>
                      </a:prstGeom>
                    </p:spPr>
                  </p:pic>
                </p:oleObj>
              </mc:Fallback>
            </mc:AlternateContent>
          </a:graphicData>
        </a:graphic>
      </p:graphicFrame>
      <p:graphicFrame>
        <p:nvGraphicFramePr>
          <p:cNvPr id="14" name="Objekt 13">
            <a:extLst>
              <a:ext uri="{FF2B5EF4-FFF2-40B4-BE49-F238E27FC236}">
                <a16:creationId xmlns:a16="http://schemas.microsoft.com/office/drawing/2014/main" id="{680AA81F-139D-4231-9F6B-FFE615B21C2A}"/>
              </a:ext>
            </a:extLst>
          </p:cNvPr>
          <p:cNvGraphicFramePr>
            <a:graphicFrameLocks noChangeAspect="1"/>
          </p:cNvGraphicFramePr>
          <p:nvPr userDrawn="1"/>
        </p:nvGraphicFramePr>
        <p:xfrm>
          <a:off x="5004325" y="1487192"/>
          <a:ext cx="520175" cy="520175"/>
        </p:xfrm>
        <a:graphic>
          <a:graphicData uri="http://schemas.openxmlformats.org/presentationml/2006/ole">
            <mc:AlternateContent xmlns:mc="http://schemas.openxmlformats.org/markup-compatibility/2006">
              <mc:Choice xmlns:v="urn:schemas-microsoft-com:vml" Requires="v">
                <p:oleObj name="CorelDRAW" r:id="rId9" imgW="372480" imgH="373024" progId="CorelDraw.Graphic.20">
                  <p:embed/>
                </p:oleObj>
              </mc:Choice>
              <mc:Fallback>
                <p:oleObj name="CorelDRAW" r:id="rId9" imgW="372480" imgH="373024" progId="CorelDraw.Graphic.20">
                  <p:embed/>
                  <p:pic>
                    <p:nvPicPr>
                      <p:cNvPr id="14" name="Objekt 13">
                        <a:extLst>
                          <a:ext uri="{FF2B5EF4-FFF2-40B4-BE49-F238E27FC236}">
                            <a16:creationId xmlns:a16="http://schemas.microsoft.com/office/drawing/2014/main" id="{680AA81F-139D-4231-9F6B-FFE615B21C2A}"/>
                          </a:ext>
                        </a:extLst>
                      </p:cNvPr>
                      <p:cNvPicPr/>
                      <p:nvPr/>
                    </p:nvPicPr>
                    <p:blipFill>
                      <a:blip r:embed="rId10"/>
                      <a:stretch>
                        <a:fillRect/>
                      </a:stretch>
                    </p:blipFill>
                    <p:spPr>
                      <a:xfrm>
                        <a:off x="5004325" y="1487192"/>
                        <a:ext cx="520175" cy="520175"/>
                      </a:xfrm>
                      <a:prstGeom prst="rect">
                        <a:avLst/>
                      </a:prstGeom>
                    </p:spPr>
                  </p:pic>
                </p:oleObj>
              </mc:Fallback>
            </mc:AlternateContent>
          </a:graphicData>
        </a:graphic>
      </p:graphicFrame>
      <p:sp>
        <p:nvSpPr>
          <p:cNvPr id="16" name="TextovéPole 15">
            <a:extLst>
              <a:ext uri="{FF2B5EF4-FFF2-40B4-BE49-F238E27FC236}">
                <a16:creationId xmlns:a16="http://schemas.microsoft.com/office/drawing/2014/main" id="{AE8339CC-75D2-4BE7-BBD5-E2C9536CD421}"/>
              </a:ext>
            </a:extLst>
          </p:cNvPr>
          <p:cNvSpPr txBox="1"/>
          <p:nvPr userDrawn="1"/>
        </p:nvSpPr>
        <p:spPr>
          <a:xfrm>
            <a:off x="5627159" y="1460875"/>
            <a:ext cx="468947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144194"/>
                </a:solidFill>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www.SPOTprojectH2020.eu</a:t>
            </a:r>
            <a:endParaRPr kumimoji="0" lang="cs-CZ" sz="2400" b="0" i="0" u="none" strike="noStrike" kern="1200" cap="none" spc="0" normalizeH="0" baseline="0" noProof="0" dirty="0">
              <a:ln>
                <a:noFill/>
              </a:ln>
              <a:solidFill>
                <a:srgbClr val="144194"/>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ovéPole 17">
            <a:extLst>
              <a:ext uri="{FF2B5EF4-FFF2-40B4-BE49-F238E27FC236}">
                <a16:creationId xmlns:a16="http://schemas.microsoft.com/office/drawing/2014/main" id="{F677FC77-ADEE-4B2D-82E4-6553F041BB79}"/>
              </a:ext>
            </a:extLst>
          </p:cNvPr>
          <p:cNvSpPr txBox="1"/>
          <p:nvPr userDrawn="1"/>
        </p:nvSpPr>
        <p:spPr>
          <a:xfrm>
            <a:off x="5627159" y="2109867"/>
            <a:ext cx="468947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144194"/>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@SPOTprojectH2020</a:t>
            </a:r>
            <a:endParaRPr kumimoji="0" lang="cs-CZ" sz="2400" b="0" i="0" u="none" strike="noStrike" kern="1200" cap="none" spc="0" normalizeH="0" baseline="0" noProof="0" dirty="0">
              <a:ln>
                <a:noFill/>
              </a:ln>
              <a:solidFill>
                <a:srgbClr val="144194"/>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ovéPole 19">
            <a:extLst>
              <a:ext uri="{FF2B5EF4-FFF2-40B4-BE49-F238E27FC236}">
                <a16:creationId xmlns:a16="http://schemas.microsoft.com/office/drawing/2014/main" id="{94DCDDEA-E6E3-403C-929C-02661BC5F9DB}"/>
              </a:ext>
            </a:extLst>
          </p:cNvPr>
          <p:cNvSpPr txBox="1"/>
          <p:nvPr userDrawn="1"/>
        </p:nvSpPr>
        <p:spPr>
          <a:xfrm>
            <a:off x="5627159" y="2758859"/>
            <a:ext cx="468947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144194"/>
                </a:solidFill>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@H2020Spo</a:t>
            </a:r>
            <a:endParaRPr kumimoji="0" lang="cs-CZ" sz="2400" b="0" i="0" u="none" strike="noStrike" kern="1200" cap="none" spc="0" normalizeH="0" baseline="0" noProof="0" dirty="0">
              <a:ln>
                <a:noFill/>
              </a:ln>
              <a:solidFill>
                <a:srgbClr val="144194"/>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Zástupný text 4">
            <a:extLst>
              <a:ext uri="{FF2B5EF4-FFF2-40B4-BE49-F238E27FC236}">
                <a16:creationId xmlns:a16="http://schemas.microsoft.com/office/drawing/2014/main" id="{644EC9EF-FCA4-438C-AC08-9091F5667542}"/>
              </a:ext>
            </a:extLst>
          </p:cNvPr>
          <p:cNvSpPr>
            <a:spLocks noGrp="1"/>
          </p:cNvSpPr>
          <p:nvPr>
            <p:ph type="body" sz="quarter" idx="10" hasCustomPrompt="1"/>
          </p:nvPr>
        </p:nvSpPr>
        <p:spPr>
          <a:xfrm>
            <a:off x="5004325" y="4420421"/>
            <a:ext cx="6413500" cy="860425"/>
          </a:xfrm>
        </p:spPr>
        <p:txBody>
          <a:bodyPr anchor="b">
            <a:normAutofit/>
          </a:bodyPr>
          <a:lstStyle>
            <a:lvl1pPr>
              <a:defRPr sz="4000" b="1">
                <a:solidFill>
                  <a:srgbClr val="97A9C7"/>
                </a:solidFill>
              </a:defRPr>
            </a:lvl1pPr>
          </a:lstStyle>
          <a:p>
            <a:pPr lvl="0"/>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p>
        </p:txBody>
      </p:sp>
      <p:sp>
        <p:nvSpPr>
          <p:cNvPr id="7" name="Zástupný text 6">
            <a:extLst>
              <a:ext uri="{FF2B5EF4-FFF2-40B4-BE49-F238E27FC236}">
                <a16:creationId xmlns:a16="http://schemas.microsoft.com/office/drawing/2014/main" id="{704CC8E9-9706-49B7-BF3E-1B486566DACE}"/>
              </a:ext>
            </a:extLst>
          </p:cNvPr>
          <p:cNvSpPr>
            <a:spLocks noGrp="1"/>
          </p:cNvSpPr>
          <p:nvPr>
            <p:ph type="body" sz="quarter" idx="11" hasCustomPrompt="1"/>
          </p:nvPr>
        </p:nvSpPr>
        <p:spPr>
          <a:xfrm>
            <a:off x="5004324" y="666550"/>
            <a:ext cx="6413499" cy="485775"/>
          </a:xfrm>
        </p:spPr>
        <p:txBody>
          <a:bodyPr anchor="b"/>
          <a:lstStyle>
            <a:lvl1pPr>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cs-CZ" sz="2800" dirty="0" err="1">
                <a:solidFill>
                  <a:srgbClr val="757575"/>
                </a:solidFill>
              </a:rPr>
              <a:t>Learn</a:t>
            </a:r>
            <a:r>
              <a:rPr lang="cs-CZ" sz="2800" dirty="0">
                <a:solidFill>
                  <a:srgbClr val="757575"/>
                </a:solidFill>
              </a:rPr>
              <a:t> more and </a:t>
            </a:r>
            <a:r>
              <a:rPr lang="cs-CZ" sz="2800" dirty="0" err="1">
                <a:solidFill>
                  <a:srgbClr val="757575"/>
                </a:solidFill>
              </a:rPr>
              <a:t>contact</a:t>
            </a:r>
            <a:r>
              <a:rPr lang="cs-CZ" sz="2800" dirty="0">
                <a:solidFill>
                  <a:srgbClr val="757575"/>
                </a:solidFill>
              </a:rPr>
              <a:t> </a:t>
            </a:r>
            <a:r>
              <a:rPr lang="cs-CZ" sz="2800" dirty="0" err="1">
                <a:solidFill>
                  <a:srgbClr val="757575"/>
                </a:solidFill>
              </a:rPr>
              <a:t>us</a:t>
            </a:r>
            <a:r>
              <a:rPr lang="cs-CZ" sz="2800" dirty="0">
                <a:solidFill>
                  <a:srgbClr val="757575"/>
                </a:solidFill>
              </a:rPr>
              <a:t> </a:t>
            </a:r>
            <a:r>
              <a:rPr lang="cs-CZ" sz="2800" dirty="0" err="1">
                <a:solidFill>
                  <a:srgbClr val="757575"/>
                </a:solidFill>
              </a:rPr>
              <a:t>at</a:t>
            </a:r>
            <a:r>
              <a:rPr lang="cs-CZ" sz="2800" dirty="0">
                <a:solidFill>
                  <a:srgbClr val="757575"/>
                </a:solidFill>
              </a:rPr>
              <a:t>:</a:t>
            </a:r>
            <a:endParaRPr lang="cs-CZ" dirty="0"/>
          </a:p>
        </p:txBody>
      </p:sp>
    </p:spTree>
    <p:extLst>
      <p:ext uri="{BB962C8B-B14F-4D97-AF65-F5344CB8AC3E}">
        <p14:creationId xmlns:p14="http://schemas.microsoft.com/office/powerpoint/2010/main" val="76484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4C4E73-6DC4-4867-ADF9-883AF79A3B0F}"/>
              </a:ext>
            </a:extLst>
          </p:cNvPr>
          <p:cNvSpPr>
            <a:spLocks noGrp="1"/>
          </p:cNvSpPr>
          <p:nvPr>
            <p:ph type="title" hasCustomPrompt="1"/>
          </p:nvPr>
        </p:nvSpPr>
        <p:spPr>
          <a:xfrm>
            <a:off x="831850" y="1709738"/>
            <a:ext cx="10515600" cy="2852737"/>
          </a:xfrm>
        </p:spPr>
        <p:txBody>
          <a:bodyPr anchor="b"/>
          <a:lstStyle>
            <a:lvl1pPr>
              <a:defRPr sz="6000"/>
            </a:lvl1pPr>
          </a:lstStyle>
          <a:p>
            <a:r>
              <a:rPr lang="cs-CZ" dirty="0" err="1"/>
              <a:t>First</a:t>
            </a:r>
            <a:r>
              <a:rPr lang="cs-CZ" dirty="0"/>
              <a:t> level – c</a:t>
            </a:r>
            <a:r>
              <a:rPr lang="en-US" dirty="0"/>
              <a:t>lick, enter text and edit style</a:t>
            </a:r>
            <a:r>
              <a:rPr lang="cs-CZ" dirty="0"/>
              <a:t>.</a:t>
            </a:r>
          </a:p>
        </p:txBody>
      </p:sp>
      <p:sp>
        <p:nvSpPr>
          <p:cNvPr id="3" name="Zástupný text 2">
            <a:extLst>
              <a:ext uri="{FF2B5EF4-FFF2-40B4-BE49-F238E27FC236}">
                <a16:creationId xmlns:a16="http://schemas.microsoft.com/office/drawing/2014/main" id="{77FEF8FB-76D1-4DAD-AA33-40116640FA9C}"/>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Second level – c</a:t>
            </a:r>
            <a:r>
              <a:rPr lang="en-US" dirty="0"/>
              <a:t>lick, enter text and edit style</a:t>
            </a:r>
            <a:r>
              <a:rPr lang="cs-CZ" dirty="0"/>
              <a:t>.</a:t>
            </a:r>
          </a:p>
        </p:txBody>
      </p:sp>
      <p:sp>
        <p:nvSpPr>
          <p:cNvPr id="4" name="Zástupný symbol pro datum 3">
            <a:extLst>
              <a:ext uri="{FF2B5EF4-FFF2-40B4-BE49-F238E27FC236}">
                <a16:creationId xmlns:a16="http://schemas.microsoft.com/office/drawing/2014/main" id="{2A845528-7E1E-4D01-BBEE-F50ACC81B60A}"/>
              </a:ext>
            </a:extLst>
          </p:cNvPr>
          <p:cNvSpPr>
            <a:spLocks noGrp="1"/>
          </p:cNvSpPr>
          <p:nvPr>
            <p:ph type="dt" sz="half" idx="10"/>
          </p:nvPr>
        </p:nvSpPr>
        <p:spPr/>
        <p:txBody>
          <a:bodyPr/>
          <a:lstStyle/>
          <a:p>
            <a:fld id="{DF84C959-34B3-4A48-ABCC-E773B095D4DA}" type="datetime3">
              <a:rPr lang="cs-CZ" smtClean="0"/>
              <a:t>13/12/22</a:t>
            </a:fld>
            <a:endParaRPr lang="cs-CZ"/>
          </a:p>
        </p:txBody>
      </p:sp>
      <p:sp>
        <p:nvSpPr>
          <p:cNvPr id="5" name="Zástupný symbol pro zápatí 4">
            <a:extLst>
              <a:ext uri="{FF2B5EF4-FFF2-40B4-BE49-F238E27FC236}">
                <a16:creationId xmlns:a16="http://schemas.microsoft.com/office/drawing/2014/main" id="{7CDCBB0F-C335-44E5-9240-EBC653976800}"/>
              </a:ext>
            </a:extLst>
          </p:cNvPr>
          <p:cNvSpPr>
            <a:spLocks noGrp="1"/>
          </p:cNvSpPr>
          <p:nvPr>
            <p:ph type="ftr" sz="quarter" idx="11"/>
          </p:nvPr>
        </p:nvSpPr>
        <p:spPr/>
        <p:txBody>
          <a:bodyPr/>
          <a:lstStyle/>
          <a:p>
            <a:r>
              <a:rPr lang="cs-CZ"/>
              <a:t>Title of your presenation</a:t>
            </a:r>
          </a:p>
        </p:txBody>
      </p:sp>
      <p:sp>
        <p:nvSpPr>
          <p:cNvPr id="6" name="Zástupný symbol pro číslo snímku 5">
            <a:extLst>
              <a:ext uri="{FF2B5EF4-FFF2-40B4-BE49-F238E27FC236}">
                <a16:creationId xmlns:a16="http://schemas.microsoft.com/office/drawing/2014/main" id="{934F3A02-65F7-40BC-8ABC-3E7B3AD857C4}"/>
              </a:ext>
            </a:extLst>
          </p:cNvPr>
          <p:cNvSpPr>
            <a:spLocks noGrp="1"/>
          </p:cNvSpPr>
          <p:nvPr>
            <p:ph type="sldNum" sz="quarter" idx="12"/>
          </p:nvPr>
        </p:nvSpPr>
        <p:spPr/>
        <p:txBody>
          <a:bodyPr/>
          <a:lstStyle/>
          <a:p>
            <a:fld id="{F8E2D60F-C01E-4CA4-81AE-86AC9B3BBCC7}" type="slidenum">
              <a:rPr lang="cs-CZ" smtClean="0"/>
              <a:t>‹#›</a:t>
            </a:fld>
            <a:endParaRPr lang="cs-CZ"/>
          </a:p>
        </p:txBody>
      </p:sp>
    </p:spTree>
    <p:extLst>
      <p:ext uri="{BB962C8B-B14F-4D97-AF65-F5344CB8AC3E}">
        <p14:creationId xmlns:p14="http://schemas.microsoft.com/office/powerpoint/2010/main" val="6417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9BA194-AADC-4603-BC84-652837EF26C0}"/>
              </a:ext>
            </a:extLst>
          </p:cNvPr>
          <p:cNvSpPr>
            <a:spLocks noGrp="1"/>
          </p:cNvSpPr>
          <p:nvPr>
            <p:ph type="title" hasCustomPrompt="1"/>
          </p:nvPr>
        </p:nvSpPr>
        <p:spPr/>
        <p:txBody>
          <a:bodyPr/>
          <a:lstStyle/>
          <a:p>
            <a:r>
              <a:rPr lang="cs-CZ" dirty="0" err="1"/>
              <a:t>First</a:t>
            </a:r>
            <a:r>
              <a:rPr lang="cs-CZ" dirty="0"/>
              <a:t> level – c</a:t>
            </a:r>
            <a:r>
              <a:rPr lang="en-US" dirty="0"/>
              <a:t>lick, enter text and edit style</a:t>
            </a:r>
            <a:r>
              <a:rPr lang="cs-CZ" dirty="0"/>
              <a:t>.</a:t>
            </a:r>
          </a:p>
        </p:txBody>
      </p:sp>
      <p:sp>
        <p:nvSpPr>
          <p:cNvPr id="3" name="Zástupný obsah 2">
            <a:extLst>
              <a:ext uri="{FF2B5EF4-FFF2-40B4-BE49-F238E27FC236}">
                <a16:creationId xmlns:a16="http://schemas.microsoft.com/office/drawing/2014/main" id="{244A6BF1-255A-4A20-AC88-BE1B7D457E26}"/>
              </a:ext>
            </a:extLst>
          </p:cNvPr>
          <p:cNvSpPr>
            <a:spLocks noGrp="1"/>
          </p:cNvSpPr>
          <p:nvPr>
            <p:ph sz="half" idx="1" hasCustomPrompt="1"/>
          </p:nvPr>
        </p:nvSpPr>
        <p:spPr>
          <a:xfrm>
            <a:off x="838200" y="1825625"/>
            <a:ext cx="5181600" cy="4351338"/>
          </a:xfrm>
        </p:spPr>
        <p:txBody>
          <a:bodyPr/>
          <a:lstStyle/>
          <a:p>
            <a:pPr lvl="0"/>
            <a:r>
              <a:rPr lang="cs-CZ" dirty="0"/>
              <a:t>Second level – c</a:t>
            </a:r>
            <a:r>
              <a:rPr lang="en-US" dirty="0"/>
              <a:t>lick, enter text and edit style</a:t>
            </a:r>
            <a:r>
              <a:rPr lang="cs-CZ" dirty="0"/>
              <a:t>.</a:t>
            </a:r>
          </a:p>
          <a:p>
            <a:pPr lvl="1"/>
            <a:r>
              <a:rPr lang="cs-CZ" dirty="0" err="1"/>
              <a:t>Third</a:t>
            </a:r>
            <a:r>
              <a:rPr lang="cs-CZ" dirty="0"/>
              <a:t> level</a:t>
            </a:r>
          </a:p>
          <a:p>
            <a:pPr lvl="2"/>
            <a:r>
              <a:rPr lang="cs-CZ" dirty="0" err="1"/>
              <a:t>Fourth</a:t>
            </a:r>
            <a:r>
              <a:rPr lang="cs-CZ" dirty="0"/>
              <a:t> level</a:t>
            </a:r>
          </a:p>
          <a:p>
            <a:pPr lvl="3"/>
            <a:r>
              <a:rPr lang="cs-CZ" dirty="0" err="1"/>
              <a:t>Fifth</a:t>
            </a:r>
            <a:r>
              <a:rPr lang="cs-CZ" dirty="0"/>
              <a:t> level</a:t>
            </a:r>
          </a:p>
          <a:p>
            <a:pPr lvl="4"/>
            <a:r>
              <a:rPr lang="cs-CZ" dirty="0" err="1"/>
              <a:t>Sixth</a:t>
            </a:r>
            <a:r>
              <a:rPr lang="cs-CZ" dirty="0"/>
              <a:t> level</a:t>
            </a:r>
          </a:p>
        </p:txBody>
      </p:sp>
      <p:sp>
        <p:nvSpPr>
          <p:cNvPr id="4" name="Zástupný obsah 3">
            <a:extLst>
              <a:ext uri="{FF2B5EF4-FFF2-40B4-BE49-F238E27FC236}">
                <a16:creationId xmlns:a16="http://schemas.microsoft.com/office/drawing/2014/main" id="{B4EF7413-62F7-4CF3-ADB0-5DE671F8F3CF}"/>
              </a:ext>
            </a:extLst>
          </p:cNvPr>
          <p:cNvSpPr>
            <a:spLocks noGrp="1"/>
          </p:cNvSpPr>
          <p:nvPr>
            <p:ph sz="half" idx="2" hasCustomPrompt="1"/>
          </p:nvPr>
        </p:nvSpPr>
        <p:spPr>
          <a:xfrm>
            <a:off x="6172200" y="1825625"/>
            <a:ext cx="5181600" cy="4351338"/>
          </a:xfrm>
        </p:spPr>
        <p:txBody>
          <a:bodyPr/>
          <a:lstStyle/>
          <a:p>
            <a:pPr lvl="0"/>
            <a:r>
              <a:rPr lang="cs-CZ" dirty="0"/>
              <a:t>Second level – c</a:t>
            </a:r>
            <a:r>
              <a:rPr lang="en-US" dirty="0"/>
              <a:t>lick, enter text and edit style</a:t>
            </a:r>
            <a:r>
              <a:rPr lang="cs-CZ" dirty="0"/>
              <a:t>.</a:t>
            </a:r>
          </a:p>
          <a:p>
            <a:pPr lvl="1"/>
            <a:r>
              <a:rPr lang="cs-CZ" dirty="0" err="1"/>
              <a:t>Third</a:t>
            </a:r>
            <a:r>
              <a:rPr lang="cs-CZ" dirty="0"/>
              <a:t> level</a:t>
            </a:r>
          </a:p>
          <a:p>
            <a:pPr lvl="2"/>
            <a:r>
              <a:rPr lang="cs-CZ" dirty="0" err="1"/>
              <a:t>Fourth</a:t>
            </a:r>
            <a:r>
              <a:rPr lang="cs-CZ" dirty="0"/>
              <a:t> level</a:t>
            </a:r>
          </a:p>
          <a:p>
            <a:pPr lvl="3"/>
            <a:r>
              <a:rPr lang="cs-CZ" dirty="0" err="1"/>
              <a:t>Fifth</a:t>
            </a:r>
            <a:r>
              <a:rPr lang="cs-CZ" dirty="0"/>
              <a:t> level</a:t>
            </a:r>
          </a:p>
          <a:p>
            <a:pPr lvl="4"/>
            <a:r>
              <a:rPr lang="cs-CZ" dirty="0" err="1"/>
              <a:t>Sixth</a:t>
            </a:r>
            <a:r>
              <a:rPr lang="cs-CZ" dirty="0"/>
              <a:t> level</a:t>
            </a:r>
          </a:p>
        </p:txBody>
      </p:sp>
      <p:sp>
        <p:nvSpPr>
          <p:cNvPr id="5" name="Zástupný symbol pro datum 4">
            <a:extLst>
              <a:ext uri="{FF2B5EF4-FFF2-40B4-BE49-F238E27FC236}">
                <a16:creationId xmlns:a16="http://schemas.microsoft.com/office/drawing/2014/main" id="{5DC3BB37-2775-439F-8439-9EA418CE8100}"/>
              </a:ext>
            </a:extLst>
          </p:cNvPr>
          <p:cNvSpPr>
            <a:spLocks noGrp="1"/>
          </p:cNvSpPr>
          <p:nvPr>
            <p:ph type="dt" sz="half" idx="10"/>
          </p:nvPr>
        </p:nvSpPr>
        <p:spPr/>
        <p:txBody>
          <a:bodyPr/>
          <a:lstStyle/>
          <a:p>
            <a:fld id="{6A6F40CC-0475-4E9D-94C8-842CCC522500}" type="datetime3">
              <a:rPr lang="cs-CZ" smtClean="0"/>
              <a:t>13/12/22</a:t>
            </a:fld>
            <a:endParaRPr lang="cs-CZ"/>
          </a:p>
        </p:txBody>
      </p:sp>
      <p:sp>
        <p:nvSpPr>
          <p:cNvPr id="6" name="Zástupný symbol pro zápatí 5">
            <a:extLst>
              <a:ext uri="{FF2B5EF4-FFF2-40B4-BE49-F238E27FC236}">
                <a16:creationId xmlns:a16="http://schemas.microsoft.com/office/drawing/2014/main" id="{D6D52065-9DC4-402D-B1AA-D6988236AD9F}"/>
              </a:ext>
            </a:extLst>
          </p:cNvPr>
          <p:cNvSpPr>
            <a:spLocks noGrp="1"/>
          </p:cNvSpPr>
          <p:nvPr>
            <p:ph type="ftr" sz="quarter" idx="11"/>
          </p:nvPr>
        </p:nvSpPr>
        <p:spPr/>
        <p:txBody>
          <a:bodyPr/>
          <a:lstStyle/>
          <a:p>
            <a:r>
              <a:rPr lang="cs-CZ"/>
              <a:t>Title of your presenation</a:t>
            </a:r>
          </a:p>
        </p:txBody>
      </p:sp>
      <p:sp>
        <p:nvSpPr>
          <p:cNvPr id="7" name="Zástupný symbol pro číslo snímku 6">
            <a:extLst>
              <a:ext uri="{FF2B5EF4-FFF2-40B4-BE49-F238E27FC236}">
                <a16:creationId xmlns:a16="http://schemas.microsoft.com/office/drawing/2014/main" id="{1FDF7427-408C-4249-A60B-DEE7750517EC}"/>
              </a:ext>
            </a:extLst>
          </p:cNvPr>
          <p:cNvSpPr>
            <a:spLocks noGrp="1"/>
          </p:cNvSpPr>
          <p:nvPr>
            <p:ph type="sldNum" sz="quarter" idx="12"/>
          </p:nvPr>
        </p:nvSpPr>
        <p:spPr/>
        <p:txBody>
          <a:bodyPr/>
          <a:lstStyle/>
          <a:p>
            <a:fld id="{F8E2D60F-C01E-4CA4-81AE-86AC9B3BBCC7}" type="slidenum">
              <a:rPr lang="cs-CZ" smtClean="0"/>
              <a:t>‹#›</a:t>
            </a:fld>
            <a:endParaRPr lang="cs-CZ"/>
          </a:p>
        </p:txBody>
      </p:sp>
    </p:spTree>
    <p:extLst>
      <p:ext uri="{BB962C8B-B14F-4D97-AF65-F5344CB8AC3E}">
        <p14:creationId xmlns:p14="http://schemas.microsoft.com/office/powerpoint/2010/main" val="159365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39328B-E14E-4885-ACCF-DC320095FB97}"/>
              </a:ext>
            </a:extLst>
          </p:cNvPr>
          <p:cNvSpPr>
            <a:spLocks noGrp="1"/>
          </p:cNvSpPr>
          <p:nvPr>
            <p:ph type="title" hasCustomPrompt="1"/>
          </p:nvPr>
        </p:nvSpPr>
        <p:spPr>
          <a:xfrm>
            <a:off x="839788" y="365125"/>
            <a:ext cx="10515600" cy="1325563"/>
          </a:xfrm>
        </p:spPr>
        <p:txBody>
          <a:bodyPr/>
          <a:lstStyle/>
          <a:p>
            <a:r>
              <a:rPr lang="cs-CZ" dirty="0" err="1"/>
              <a:t>First</a:t>
            </a:r>
            <a:r>
              <a:rPr lang="cs-CZ" dirty="0"/>
              <a:t> level – c</a:t>
            </a:r>
            <a:r>
              <a:rPr lang="en-US" dirty="0"/>
              <a:t>lick, enter text and edit style</a:t>
            </a:r>
            <a:r>
              <a:rPr lang="cs-CZ" dirty="0"/>
              <a:t>.</a:t>
            </a:r>
          </a:p>
        </p:txBody>
      </p:sp>
      <p:sp>
        <p:nvSpPr>
          <p:cNvPr id="3" name="Zástupný text 2">
            <a:extLst>
              <a:ext uri="{FF2B5EF4-FFF2-40B4-BE49-F238E27FC236}">
                <a16:creationId xmlns:a16="http://schemas.microsoft.com/office/drawing/2014/main" id="{591D7EB0-F191-4B44-8FB2-7AE69BF4A392}"/>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C</a:t>
            </a:r>
            <a:r>
              <a:rPr lang="en-US" dirty="0"/>
              <a:t>lick, enter text and edit style</a:t>
            </a:r>
            <a:r>
              <a:rPr lang="cs-CZ" dirty="0"/>
              <a:t>.</a:t>
            </a:r>
          </a:p>
        </p:txBody>
      </p:sp>
      <p:sp>
        <p:nvSpPr>
          <p:cNvPr id="4" name="Zástupný obsah 3">
            <a:extLst>
              <a:ext uri="{FF2B5EF4-FFF2-40B4-BE49-F238E27FC236}">
                <a16:creationId xmlns:a16="http://schemas.microsoft.com/office/drawing/2014/main" id="{7EFB0207-EA56-4235-BF8C-77237F0B46CE}"/>
              </a:ext>
            </a:extLst>
          </p:cNvPr>
          <p:cNvSpPr>
            <a:spLocks noGrp="1"/>
          </p:cNvSpPr>
          <p:nvPr>
            <p:ph sz="half" idx="2" hasCustomPrompt="1"/>
          </p:nvPr>
        </p:nvSpPr>
        <p:spPr>
          <a:xfrm>
            <a:off x="839788" y="2505075"/>
            <a:ext cx="5157787" cy="3684588"/>
          </a:xfrm>
        </p:spPr>
        <p:txBody>
          <a:bodyPr/>
          <a:lstStyle>
            <a:lvl1pPr>
              <a:defRPr>
                <a:solidFill>
                  <a:srgbClr val="97A9C7"/>
                </a:solidFill>
              </a:defRPr>
            </a:lvl1pPr>
            <a:lvl2pPr>
              <a:defRPr/>
            </a:lvl2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cs-CZ" dirty="0"/>
              <a:t>Second level – c</a:t>
            </a:r>
            <a:r>
              <a:rPr lang="en-US" dirty="0"/>
              <a:t>lick, enter text and edit style</a:t>
            </a:r>
            <a:r>
              <a:rPr lang="cs-CZ" dirty="0"/>
              <a:t>.</a:t>
            </a:r>
          </a:p>
          <a:p>
            <a:pPr lvl="1"/>
            <a:r>
              <a:rPr lang="cs-CZ" dirty="0" err="1"/>
              <a:t>Third</a:t>
            </a:r>
            <a:r>
              <a:rPr lang="cs-CZ" dirty="0"/>
              <a:t> level</a:t>
            </a:r>
          </a:p>
          <a:p>
            <a:pPr lvl="2"/>
            <a:r>
              <a:rPr lang="cs-CZ" dirty="0" err="1"/>
              <a:t>Fourth</a:t>
            </a:r>
            <a:r>
              <a:rPr lang="cs-CZ" dirty="0"/>
              <a:t> level</a:t>
            </a:r>
          </a:p>
          <a:p>
            <a:pPr lvl="3"/>
            <a:r>
              <a:rPr lang="cs-CZ" dirty="0" err="1"/>
              <a:t>Fifth</a:t>
            </a:r>
            <a:r>
              <a:rPr lang="cs-CZ" dirty="0"/>
              <a:t> level</a:t>
            </a:r>
          </a:p>
          <a:p>
            <a:pPr lvl="4"/>
            <a:r>
              <a:rPr lang="cs-CZ" dirty="0"/>
              <a:t>Pátá level</a:t>
            </a:r>
          </a:p>
        </p:txBody>
      </p:sp>
      <p:sp>
        <p:nvSpPr>
          <p:cNvPr id="5" name="Zástupný text 4">
            <a:extLst>
              <a:ext uri="{FF2B5EF4-FFF2-40B4-BE49-F238E27FC236}">
                <a16:creationId xmlns:a16="http://schemas.microsoft.com/office/drawing/2014/main" id="{9DF15D27-C82C-47AB-84D8-69FDC04BA6D5}"/>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C</a:t>
            </a:r>
            <a:r>
              <a:rPr lang="en-US" dirty="0"/>
              <a:t>lick, enter text and edit style</a:t>
            </a:r>
            <a:r>
              <a:rPr lang="cs-CZ" dirty="0"/>
              <a:t>.</a:t>
            </a:r>
          </a:p>
        </p:txBody>
      </p:sp>
      <p:sp>
        <p:nvSpPr>
          <p:cNvPr id="6" name="Zástupný obsah 5">
            <a:extLst>
              <a:ext uri="{FF2B5EF4-FFF2-40B4-BE49-F238E27FC236}">
                <a16:creationId xmlns:a16="http://schemas.microsoft.com/office/drawing/2014/main" id="{5B7B43F9-E3EB-4BBE-B1A1-1BF48BBC13B4}"/>
              </a:ext>
            </a:extLst>
          </p:cNvPr>
          <p:cNvSpPr>
            <a:spLocks noGrp="1"/>
          </p:cNvSpPr>
          <p:nvPr>
            <p:ph sz="quarter" idx="4" hasCustomPrompt="1"/>
          </p:nvPr>
        </p:nvSpPr>
        <p:spPr>
          <a:xfrm>
            <a:off x="6172200" y="2505075"/>
            <a:ext cx="5183188" cy="3684588"/>
          </a:xfrm>
        </p:spPr>
        <p:txBody>
          <a:bodyPr/>
          <a:lstStyle>
            <a:lvl1pPr>
              <a:defRPr>
                <a:solidFill>
                  <a:srgbClr val="97A9C7"/>
                </a:solidFill>
              </a:defRPr>
            </a:lvl1pPr>
          </a:lstStyle>
          <a:p>
            <a:pPr lvl="0"/>
            <a:r>
              <a:rPr lang="cs-CZ" dirty="0"/>
              <a:t>Second level – c</a:t>
            </a:r>
            <a:r>
              <a:rPr lang="en-US" dirty="0"/>
              <a:t>lick, enter text and edit style</a:t>
            </a:r>
            <a:r>
              <a:rPr lang="cs-CZ" dirty="0"/>
              <a:t>.</a:t>
            </a:r>
          </a:p>
          <a:p>
            <a:pPr lvl="1"/>
            <a:r>
              <a:rPr lang="cs-CZ" dirty="0" err="1"/>
              <a:t>Third</a:t>
            </a:r>
            <a:r>
              <a:rPr lang="cs-CZ" dirty="0"/>
              <a:t> level</a:t>
            </a:r>
          </a:p>
          <a:p>
            <a:pPr lvl="2"/>
            <a:r>
              <a:rPr lang="cs-CZ" dirty="0" err="1"/>
              <a:t>Fourth</a:t>
            </a:r>
            <a:r>
              <a:rPr lang="cs-CZ" dirty="0"/>
              <a:t> level</a:t>
            </a:r>
          </a:p>
          <a:p>
            <a:pPr lvl="3"/>
            <a:r>
              <a:rPr lang="cs-CZ" dirty="0" err="1"/>
              <a:t>Fifth</a:t>
            </a:r>
            <a:r>
              <a:rPr lang="cs-CZ" dirty="0"/>
              <a:t> level</a:t>
            </a:r>
          </a:p>
          <a:p>
            <a:pPr lvl="4"/>
            <a:r>
              <a:rPr lang="cs-CZ" dirty="0"/>
              <a:t>Pátá level</a:t>
            </a:r>
          </a:p>
        </p:txBody>
      </p:sp>
      <p:sp>
        <p:nvSpPr>
          <p:cNvPr id="7" name="Zástupný symbol pro datum 6">
            <a:extLst>
              <a:ext uri="{FF2B5EF4-FFF2-40B4-BE49-F238E27FC236}">
                <a16:creationId xmlns:a16="http://schemas.microsoft.com/office/drawing/2014/main" id="{83EF7DF6-BB6A-4DA1-8EF1-6813DE865DE3}"/>
              </a:ext>
            </a:extLst>
          </p:cNvPr>
          <p:cNvSpPr>
            <a:spLocks noGrp="1"/>
          </p:cNvSpPr>
          <p:nvPr>
            <p:ph type="dt" sz="half" idx="10"/>
          </p:nvPr>
        </p:nvSpPr>
        <p:spPr/>
        <p:txBody>
          <a:bodyPr/>
          <a:lstStyle/>
          <a:p>
            <a:fld id="{7D3DE600-E8EB-4B56-87E4-B6BA0B65D620}" type="datetime3">
              <a:rPr lang="cs-CZ" smtClean="0"/>
              <a:t>13/12/22</a:t>
            </a:fld>
            <a:endParaRPr lang="cs-CZ"/>
          </a:p>
        </p:txBody>
      </p:sp>
      <p:sp>
        <p:nvSpPr>
          <p:cNvPr id="8" name="Zástupný symbol pro zápatí 7">
            <a:extLst>
              <a:ext uri="{FF2B5EF4-FFF2-40B4-BE49-F238E27FC236}">
                <a16:creationId xmlns:a16="http://schemas.microsoft.com/office/drawing/2014/main" id="{3AD4A409-E294-496E-84F5-E416075DCB1C}"/>
              </a:ext>
            </a:extLst>
          </p:cNvPr>
          <p:cNvSpPr>
            <a:spLocks noGrp="1"/>
          </p:cNvSpPr>
          <p:nvPr>
            <p:ph type="ftr" sz="quarter" idx="11"/>
          </p:nvPr>
        </p:nvSpPr>
        <p:spPr/>
        <p:txBody>
          <a:bodyPr/>
          <a:lstStyle/>
          <a:p>
            <a:r>
              <a:rPr lang="cs-CZ"/>
              <a:t>Title of your presenation</a:t>
            </a:r>
          </a:p>
        </p:txBody>
      </p:sp>
      <p:sp>
        <p:nvSpPr>
          <p:cNvPr id="9" name="Zástupný symbol pro číslo snímku 8">
            <a:extLst>
              <a:ext uri="{FF2B5EF4-FFF2-40B4-BE49-F238E27FC236}">
                <a16:creationId xmlns:a16="http://schemas.microsoft.com/office/drawing/2014/main" id="{42D2EF55-67F7-4260-B58F-B002754354A5}"/>
              </a:ext>
            </a:extLst>
          </p:cNvPr>
          <p:cNvSpPr>
            <a:spLocks noGrp="1"/>
          </p:cNvSpPr>
          <p:nvPr>
            <p:ph type="sldNum" sz="quarter" idx="12"/>
          </p:nvPr>
        </p:nvSpPr>
        <p:spPr/>
        <p:txBody>
          <a:bodyPr/>
          <a:lstStyle/>
          <a:p>
            <a:fld id="{F8E2D60F-C01E-4CA4-81AE-86AC9B3BBCC7}" type="slidenum">
              <a:rPr lang="cs-CZ" smtClean="0"/>
              <a:t>‹#›</a:t>
            </a:fld>
            <a:endParaRPr lang="cs-CZ"/>
          </a:p>
        </p:txBody>
      </p:sp>
    </p:spTree>
    <p:extLst>
      <p:ext uri="{BB962C8B-B14F-4D97-AF65-F5344CB8AC3E}">
        <p14:creationId xmlns:p14="http://schemas.microsoft.com/office/powerpoint/2010/main" val="335031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D0A0E8-7FFD-49F9-AABD-208C176EE8AC}"/>
              </a:ext>
            </a:extLst>
          </p:cNvPr>
          <p:cNvSpPr>
            <a:spLocks noGrp="1"/>
          </p:cNvSpPr>
          <p:nvPr>
            <p:ph type="title" hasCustomPrompt="1"/>
          </p:nvPr>
        </p:nvSpPr>
        <p:spPr/>
        <p:txBody>
          <a:bodyPr/>
          <a:lstStyle/>
          <a:p>
            <a:r>
              <a:rPr lang="cs-CZ" dirty="0" err="1"/>
              <a:t>First</a:t>
            </a:r>
            <a:r>
              <a:rPr lang="cs-CZ" dirty="0"/>
              <a:t> level – c</a:t>
            </a:r>
            <a:r>
              <a:rPr lang="en-US" dirty="0"/>
              <a:t>lick, enter text and edit style</a:t>
            </a:r>
            <a:r>
              <a:rPr lang="cs-CZ" dirty="0"/>
              <a:t>.</a:t>
            </a:r>
          </a:p>
        </p:txBody>
      </p:sp>
      <p:sp>
        <p:nvSpPr>
          <p:cNvPr id="3" name="Zástupný symbol pro datum 2">
            <a:extLst>
              <a:ext uri="{FF2B5EF4-FFF2-40B4-BE49-F238E27FC236}">
                <a16:creationId xmlns:a16="http://schemas.microsoft.com/office/drawing/2014/main" id="{A9CE2EAD-FCA5-4D44-8E83-4EA8EDD501D6}"/>
              </a:ext>
            </a:extLst>
          </p:cNvPr>
          <p:cNvSpPr>
            <a:spLocks noGrp="1"/>
          </p:cNvSpPr>
          <p:nvPr>
            <p:ph type="dt" sz="half" idx="10"/>
          </p:nvPr>
        </p:nvSpPr>
        <p:spPr/>
        <p:txBody>
          <a:bodyPr/>
          <a:lstStyle/>
          <a:p>
            <a:fld id="{3F8A22AB-1F7A-4D2C-BB7B-FDB2F5D2AC49}" type="datetime3">
              <a:rPr lang="cs-CZ" smtClean="0"/>
              <a:t>13/12/22</a:t>
            </a:fld>
            <a:endParaRPr lang="cs-CZ"/>
          </a:p>
        </p:txBody>
      </p:sp>
      <p:sp>
        <p:nvSpPr>
          <p:cNvPr id="4" name="Zástupný symbol pro zápatí 3">
            <a:extLst>
              <a:ext uri="{FF2B5EF4-FFF2-40B4-BE49-F238E27FC236}">
                <a16:creationId xmlns:a16="http://schemas.microsoft.com/office/drawing/2014/main" id="{FF6E1D62-6574-47B5-96FD-680E7508FF39}"/>
              </a:ext>
            </a:extLst>
          </p:cNvPr>
          <p:cNvSpPr>
            <a:spLocks noGrp="1"/>
          </p:cNvSpPr>
          <p:nvPr>
            <p:ph type="ftr" sz="quarter" idx="11"/>
          </p:nvPr>
        </p:nvSpPr>
        <p:spPr/>
        <p:txBody>
          <a:bodyPr/>
          <a:lstStyle/>
          <a:p>
            <a:r>
              <a:rPr lang="cs-CZ"/>
              <a:t>Title of your presenation</a:t>
            </a:r>
          </a:p>
        </p:txBody>
      </p:sp>
      <p:sp>
        <p:nvSpPr>
          <p:cNvPr id="5" name="Zástupný symbol pro číslo snímku 4">
            <a:extLst>
              <a:ext uri="{FF2B5EF4-FFF2-40B4-BE49-F238E27FC236}">
                <a16:creationId xmlns:a16="http://schemas.microsoft.com/office/drawing/2014/main" id="{5518D89E-9CA2-490D-A87A-0050206DDD8F}"/>
              </a:ext>
            </a:extLst>
          </p:cNvPr>
          <p:cNvSpPr>
            <a:spLocks noGrp="1"/>
          </p:cNvSpPr>
          <p:nvPr>
            <p:ph type="sldNum" sz="quarter" idx="12"/>
          </p:nvPr>
        </p:nvSpPr>
        <p:spPr/>
        <p:txBody>
          <a:bodyPr/>
          <a:lstStyle/>
          <a:p>
            <a:fld id="{F8E2D60F-C01E-4CA4-81AE-86AC9B3BBCC7}" type="slidenum">
              <a:rPr lang="cs-CZ" smtClean="0"/>
              <a:t>‹#›</a:t>
            </a:fld>
            <a:endParaRPr lang="cs-CZ"/>
          </a:p>
        </p:txBody>
      </p:sp>
    </p:spTree>
    <p:extLst>
      <p:ext uri="{BB962C8B-B14F-4D97-AF65-F5344CB8AC3E}">
        <p14:creationId xmlns:p14="http://schemas.microsoft.com/office/powerpoint/2010/main" val="124839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78CECFA-1523-4CFA-B6D1-B604F7F3C97B}"/>
              </a:ext>
            </a:extLst>
          </p:cNvPr>
          <p:cNvSpPr>
            <a:spLocks noGrp="1"/>
          </p:cNvSpPr>
          <p:nvPr>
            <p:ph type="dt" sz="half" idx="10"/>
          </p:nvPr>
        </p:nvSpPr>
        <p:spPr/>
        <p:txBody>
          <a:bodyPr/>
          <a:lstStyle/>
          <a:p>
            <a:fld id="{1D50B711-0EBD-49C4-9ED8-22DF9BB56F21}" type="datetime3">
              <a:rPr lang="cs-CZ" smtClean="0"/>
              <a:t>13/12/22</a:t>
            </a:fld>
            <a:endParaRPr lang="cs-CZ"/>
          </a:p>
        </p:txBody>
      </p:sp>
      <p:sp>
        <p:nvSpPr>
          <p:cNvPr id="3" name="Zástupný symbol pro zápatí 2">
            <a:extLst>
              <a:ext uri="{FF2B5EF4-FFF2-40B4-BE49-F238E27FC236}">
                <a16:creationId xmlns:a16="http://schemas.microsoft.com/office/drawing/2014/main" id="{4ECFAAF0-390E-4F15-90ED-85CE76D5E780}"/>
              </a:ext>
            </a:extLst>
          </p:cNvPr>
          <p:cNvSpPr>
            <a:spLocks noGrp="1"/>
          </p:cNvSpPr>
          <p:nvPr>
            <p:ph type="ftr" sz="quarter" idx="11"/>
          </p:nvPr>
        </p:nvSpPr>
        <p:spPr/>
        <p:txBody>
          <a:bodyPr/>
          <a:lstStyle/>
          <a:p>
            <a:r>
              <a:rPr lang="cs-CZ"/>
              <a:t>Title of your presenation</a:t>
            </a:r>
          </a:p>
        </p:txBody>
      </p:sp>
      <p:sp>
        <p:nvSpPr>
          <p:cNvPr id="4" name="Zástupný symbol pro číslo snímku 3">
            <a:extLst>
              <a:ext uri="{FF2B5EF4-FFF2-40B4-BE49-F238E27FC236}">
                <a16:creationId xmlns:a16="http://schemas.microsoft.com/office/drawing/2014/main" id="{6FDD8B93-3D99-4E12-AC6D-6DCEFCF8A820}"/>
              </a:ext>
            </a:extLst>
          </p:cNvPr>
          <p:cNvSpPr>
            <a:spLocks noGrp="1"/>
          </p:cNvSpPr>
          <p:nvPr>
            <p:ph type="sldNum" sz="quarter" idx="12"/>
          </p:nvPr>
        </p:nvSpPr>
        <p:spPr/>
        <p:txBody>
          <a:bodyPr/>
          <a:lstStyle/>
          <a:p>
            <a:fld id="{F8E2D60F-C01E-4CA4-81AE-86AC9B3BBCC7}" type="slidenum">
              <a:rPr lang="cs-CZ" smtClean="0"/>
              <a:t>‹#›</a:t>
            </a:fld>
            <a:endParaRPr lang="cs-CZ"/>
          </a:p>
        </p:txBody>
      </p:sp>
    </p:spTree>
    <p:extLst>
      <p:ext uri="{BB962C8B-B14F-4D97-AF65-F5344CB8AC3E}">
        <p14:creationId xmlns:p14="http://schemas.microsoft.com/office/powerpoint/2010/main" val="417519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45E091-D7E8-4862-A384-F502A45A155E}"/>
              </a:ext>
            </a:extLst>
          </p:cNvPr>
          <p:cNvSpPr>
            <a:spLocks noGrp="1"/>
          </p:cNvSpPr>
          <p:nvPr>
            <p:ph type="title" hasCustomPrompt="1"/>
          </p:nvPr>
        </p:nvSpPr>
        <p:spPr>
          <a:xfrm>
            <a:off x="839788" y="457200"/>
            <a:ext cx="3932237" cy="1600200"/>
          </a:xfrm>
        </p:spPr>
        <p:txBody>
          <a:bodyPr anchor="b"/>
          <a:lstStyle>
            <a:lvl1pPr>
              <a:defRPr sz="3200"/>
            </a:lvl1pPr>
          </a:lstStyle>
          <a:p>
            <a:r>
              <a:rPr lang="cs-CZ" dirty="0" err="1"/>
              <a:t>First</a:t>
            </a:r>
            <a:r>
              <a:rPr lang="cs-CZ" dirty="0"/>
              <a:t> level – c</a:t>
            </a:r>
            <a:r>
              <a:rPr lang="en-US" dirty="0"/>
              <a:t>lick, enter text and edit style</a:t>
            </a:r>
            <a:r>
              <a:rPr lang="cs-CZ" dirty="0"/>
              <a:t>.</a:t>
            </a:r>
          </a:p>
        </p:txBody>
      </p:sp>
      <p:sp>
        <p:nvSpPr>
          <p:cNvPr id="3" name="Zástupný obsah 2">
            <a:extLst>
              <a:ext uri="{FF2B5EF4-FFF2-40B4-BE49-F238E27FC236}">
                <a16:creationId xmlns:a16="http://schemas.microsoft.com/office/drawing/2014/main" id="{A3E5009E-E294-4F20-92FA-E2717686834F}"/>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Second level – c</a:t>
            </a:r>
            <a:r>
              <a:rPr lang="en-US" dirty="0"/>
              <a:t>lick, enter text and edit style</a:t>
            </a:r>
            <a:r>
              <a:rPr lang="cs-CZ" dirty="0"/>
              <a:t>.</a:t>
            </a:r>
          </a:p>
          <a:p>
            <a:pPr lvl="1"/>
            <a:r>
              <a:rPr lang="cs-CZ" dirty="0" err="1"/>
              <a:t>Third</a:t>
            </a:r>
            <a:r>
              <a:rPr lang="cs-CZ" dirty="0"/>
              <a:t> level</a:t>
            </a:r>
          </a:p>
          <a:p>
            <a:pPr lvl="2"/>
            <a:r>
              <a:rPr lang="cs-CZ" dirty="0" err="1"/>
              <a:t>Fourth</a:t>
            </a:r>
            <a:r>
              <a:rPr lang="cs-CZ" dirty="0"/>
              <a:t> level</a:t>
            </a:r>
          </a:p>
          <a:p>
            <a:pPr lvl="3"/>
            <a:r>
              <a:rPr lang="cs-CZ" dirty="0" err="1"/>
              <a:t>Fifth</a:t>
            </a:r>
            <a:r>
              <a:rPr lang="cs-CZ" dirty="0"/>
              <a:t> level</a:t>
            </a:r>
          </a:p>
          <a:p>
            <a:pPr lvl="4"/>
            <a:r>
              <a:rPr lang="cs-CZ" dirty="0" err="1"/>
              <a:t>Sixth</a:t>
            </a:r>
            <a:r>
              <a:rPr lang="cs-CZ" dirty="0"/>
              <a:t> level</a:t>
            </a:r>
          </a:p>
        </p:txBody>
      </p:sp>
      <p:sp>
        <p:nvSpPr>
          <p:cNvPr id="4" name="Zástupný text 3">
            <a:extLst>
              <a:ext uri="{FF2B5EF4-FFF2-40B4-BE49-F238E27FC236}">
                <a16:creationId xmlns:a16="http://schemas.microsoft.com/office/drawing/2014/main" id="{8D1FE804-ED84-4006-A0C0-745E13010294}"/>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C</a:t>
            </a:r>
            <a:r>
              <a:rPr lang="en-US" dirty="0"/>
              <a:t>lick, enter text and edit style</a:t>
            </a:r>
            <a:r>
              <a:rPr lang="cs-CZ" dirty="0"/>
              <a:t>.</a:t>
            </a:r>
          </a:p>
        </p:txBody>
      </p:sp>
      <p:sp>
        <p:nvSpPr>
          <p:cNvPr id="5" name="Zástupný symbol pro datum 4">
            <a:extLst>
              <a:ext uri="{FF2B5EF4-FFF2-40B4-BE49-F238E27FC236}">
                <a16:creationId xmlns:a16="http://schemas.microsoft.com/office/drawing/2014/main" id="{8AABA08A-42E8-4003-8AAC-1282370E9553}"/>
              </a:ext>
            </a:extLst>
          </p:cNvPr>
          <p:cNvSpPr>
            <a:spLocks noGrp="1"/>
          </p:cNvSpPr>
          <p:nvPr>
            <p:ph type="dt" sz="half" idx="10"/>
          </p:nvPr>
        </p:nvSpPr>
        <p:spPr/>
        <p:txBody>
          <a:bodyPr/>
          <a:lstStyle/>
          <a:p>
            <a:fld id="{3A6AA59B-6B2E-4061-8869-F0CD1293D036}" type="datetime3">
              <a:rPr lang="cs-CZ" smtClean="0"/>
              <a:t>13/12/22</a:t>
            </a:fld>
            <a:endParaRPr lang="cs-CZ"/>
          </a:p>
        </p:txBody>
      </p:sp>
      <p:sp>
        <p:nvSpPr>
          <p:cNvPr id="6" name="Zástupný symbol pro zápatí 5">
            <a:extLst>
              <a:ext uri="{FF2B5EF4-FFF2-40B4-BE49-F238E27FC236}">
                <a16:creationId xmlns:a16="http://schemas.microsoft.com/office/drawing/2014/main" id="{593404E6-23EF-43B7-A23E-A49CDDB57D5A}"/>
              </a:ext>
            </a:extLst>
          </p:cNvPr>
          <p:cNvSpPr>
            <a:spLocks noGrp="1"/>
          </p:cNvSpPr>
          <p:nvPr>
            <p:ph type="ftr" sz="quarter" idx="11"/>
          </p:nvPr>
        </p:nvSpPr>
        <p:spPr/>
        <p:txBody>
          <a:bodyPr/>
          <a:lstStyle/>
          <a:p>
            <a:r>
              <a:rPr lang="cs-CZ"/>
              <a:t>Title of your presenation</a:t>
            </a:r>
          </a:p>
        </p:txBody>
      </p:sp>
      <p:sp>
        <p:nvSpPr>
          <p:cNvPr id="7" name="Zástupný symbol pro číslo snímku 6">
            <a:extLst>
              <a:ext uri="{FF2B5EF4-FFF2-40B4-BE49-F238E27FC236}">
                <a16:creationId xmlns:a16="http://schemas.microsoft.com/office/drawing/2014/main" id="{27B9B03C-2932-4DDB-AC62-C8448A26D480}"/>
              </a:ext>
            </a:extLst>
          </p:cNvPr>
          <p:cNvSpPr>
            <a:spLocks noGrp="1"/>
          </p:cNvSpPr>
          <p:nvPr>
            <p:ph type="sldNum" sz="quarter" idx="12"/>
          </p:nvPr>
        </p:nvSpPr>
        <p:spPr/>
        <p:txBody>
          <a:bodyPr/>
          <a:lstStyle/>
          <a:p>
            <a:fld id="{F8E2D60F-C01E-4CA4-81AE-86AC9B3BBCC7}" type="slidenum">
              <a:rPr lang="cs-CZ" smtClean="0"/>
              <a:t>‹#›</a:t>
            </a:fld>
            <a:endParaRPr lang="cs-CZ"/>
          </a:p>
        </p:txBody>
      </p:sp>
    </p:spTree>
    <p:extLst>
      <p:ext uri="{BB962C8B-B14F-4D97-AF65-F5344CB8AC3E}">
        <p14:creationId xmlns:p14="http://schemas.microsoft.com/office/powerpoint/2010/main" val="347011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F0C31B-B8C1-4377-8507-4606B50CD013}"/>
              </a:ext>
            </a:extLst>
          </p:cNvPr>
          <p:cNvSpPr>
            <a:spLocks noGrp="1"/>
          </p:cNvSpPr>
          <p:nvPr>
            <p:ph type="title" hasCustomPrompt="1"/>
          </p:nvPr>
        </p:nvSpPr>
        <p:spPr>
          <a:xfrm>
            <a:off x="839788" y="457200"/>
            <a:ext cx="3932237" cy="1600200"/>
          </a:xfrm>
        </p:spPr>
        <p:txBody>
          <a:bodyPr anchor="b"/>
          <a:lstStyle>
            <a:lvl1pPr>
              <a:defRPr sz="3200"/>
            </a:lvl1pPr>
          </a:lstStyle>
          <a:p>
            <a:r>
              <a:rPr lang="cs-CZ" dirty="0" err="1"/>
              <a:t>First</a:t>
            </a:r>
            <a:r>
              <a:rPr lang="cs-CZ" dirty="0"/>
              <a:t> level – c</a:t>
            </a:r>
            <a:r>
              <a:rPr lang="en-US" dirty="0"/>
              <a:t>lick, enter text and edit style</a:t>
            </a:r>
            <a:r>
              <a:rPr lang="cs-CZ" dirty="0"/>
              <a:t>.</a:t>
            </a:r>
          </a:p>
        </p:txBody>
      </p:sp>
      <p:sp>
        <p:nvSpPr>
          <p:cNvPr id="3" name="Zástupný symbol obrázku 2">
            <a:extLst>
              <a:ext uri="{FF2B5EF4-FFF2-40B4-BE49-F238E27FC236}">
                <a16:creationId xmlns:a16="http://schemas.microsoft.com/office/drawing/2014/main" id="{71EA86D7-19C0-4ECA-9B28-24132ADBFBF2}"/>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Picture</a:t>
            </a:r>
          </a:p>
        </p:txBody>
      </p:sp>
      <p:sp>
        <p:nvSpPr>
          <p:cNvPr id="4" name="Zástupný text 3">
            <a:extLst>
              <a:ext uri="{FF2B5EF4-FFF2-40B4-BE49-F238E27FC236}">
                <a16:creationId xmlns:a16="http://schemas.microsoft.com/office/drawing/2014/main" id="{DF1A1C9C-C44E-413D-B020-77139A2C596B}"/>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Second level – c</a:t>
            </a:r>
            <a:r>
              <a:rPr lang="en-US" dirty="0"/>
              <a:t>lick, enter text and edit style</a:t>
            </a:r>
            <a:r>
              <a:rPr lang="cs-CZ" dirty="0"/>
              <a:t>.</a:t>
            </a:r>
          </a:p>
        </p:txBody>
      </p:sp>
      <p:sp>
        <p:nvSpPr>
          <p:cNvPr id="5" name="Zástupný symbol pro datum 4">
            <a:extLst>
              <a:ext uri="{FF2B5EF4-FFF2-40B4-BE49-F238E27FC236}">
                <a16:creationId xmlns:a16="http://schemas.microsoft.com/office/drawing/2014/main" id="{84808FFF-1093-4415-881B-2240CAC98A77}"/>
              </a:ext>
            </a:extLst>
          </p:cNvPr>
          <p:cNvSpPr>
            <a:spLocks noGrp="1"/>
          </p:cNvSpPr>
          <p:nvPr>
            <p:ph type="dt" sz="half" idx="10"/>
          </p:nvPr>
        </p:nvSpPr>
        <p:spPr/>
        <p:txBody>
          <a:bodyPr/>
          <a:lstStyle/>
          <a:p>
            <a:fld id="{F5024142-1933-4C0F-8F8A-645EDA48EE72}" type="datetime3">
              <a:rPr lang="cs-CZ" smtClean="0"/>
              <a:t>13/12/22</a:t>
            </a:fld>
            <a:endParaRPr lang="cs-CZ"/>
          </a:p>
        </p:txBody>
      </p:sp>
      <p:sp>
        <p:nvSpPr>
          <p:cNvPr id="6" name="Zástupný symbol pro zápatí 5">
            <a:extLst>
              <a:ext uri="{FF2B5EF4-FFF2-40B4-BE49-F238E27FC236}">
                <a16:creationId xmlns:a16="http://schemas.microsoft.com/office/drawing/2014/main" id="{AACDE9A0-5DCB-41FC-83F9-B751B44A3936}"/>
              </a:ext>
            </a:extLst>
          </p:cNvPr>
          <p:cNvSpPr>
            <a:spLocks noGrp="1"/>
          </p:cNvSpPr>
          <p:nvPr>
            <p:ph type="ftr" sz="quarter" idx="11"/>
          </p:nvPr>
        </p:nvSpPr>
        <p:spPr/>
        <p:txBody>
          <a:bodyPr/>
          <a:lstStyle/>
          <a:p>
            <a:r>
              <a:rPr lang="cs-CZ"/>
              <a:t>Title of your presenation</a:t>
            </a:r>
          </a:p>
        </p:txBody>
      </p:sp>
      <p:sp>
        <p:nvSpPr>
          <p:cNvPr id="7" name="Zástupný symbol pro číslo snímku 6">
            <a:extLst>
              <a:ext uri="{FF2B5EF4-FFF2-40B4-BE49-F238E27FC236}">
                <a16:creationId xmlns:a16="http://schemas.microsoft.com/office/drawing/2014/main" id="{B7387918-CE7E-451E-A790-A386544F71B6}"/>
              </a:ext>
            </a:extLst>
          </p:cNvPr>
          <p:cNvSpPr>
            <a:spLocks noGrp="1"/>
          </p:cNvSpPr>
          <p:nvPr>
            <p:ph type="sldNum" sz="quarter" idx="12"/>
          </p:nvPr>
        </p:nvSpPr>
        <p:spPr/>
        <p:txBody>
          <a:bodyPr/>
          <a:lstStyle/>
          <a:p>
            <a:fld id="{F8E2D60F-C01E-4CA4-81AE-86AC9B3BBCC7}" type="slidenum">
              <a:rPr lang="cs-CZ" smtClean="0"/>
              <a:t>‹#›</a:t>
            </a:fld>
            <a:endParaRPr lang="cs-CZ"/>
          </a:p>
        </p:txBody>
      </p:sp>
    </p:spTree>
    <p:extLst>
      <p:ext uri="{BB962C8B-B14F-4D97-AF65-F5344CB8AC3E}">
        <p14:creationId xmlns:p14="http://schemas.microsoft.com/office/powerpoint/2010/main" val="43657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CB8561A-00C1-4B20-9AEF-793A6D99E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err="1"/>
              <a:t>First</a:t>
            </a:r>
            <a:r>
              <a:rPr lang="cs-CZ" dirty="0"/>
              <a:t> level</a:t>
            </a:r>
          </a:p>
        </p:txBody>
      </p:sp>
      <p:sp>
        <p:nvSpPr>
          <p:cNvPr id="3" name="Zástupný text 2">
            <a:extLst>
              <a:ext uri="{FF2B5EF4-FFF2-40B4-BE49-F238E27FC236}">
                <a16:creationId xmlns:a16="http://schemas.microsoft.com/office/drawing/2014/main" id="{7A7607DA-34E1-4A9E-87E8-7E5E3E5E42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Second level</a:t>
            </a:r>
          </a:p>
          <a:p>
            <a:pPr lvl="1"/>
            <a:r>
              <a:rPr lang="cs-CZ" dirty="0" err="1"/>
              <a:t>Third</a:t>
            </a:r>
            <a:r>
              <a:rPr lang="cs-CZ" dirty="0"/>
              <a:t> level</a:t>
            </a:r>
          </a:p>
          <a:p>
            <a:pPr lvl="2"/>
            <a:r>
              <a:rPr lang="cs-CZ" dirty="0" err="1"/>
              <a:t>Fourth</a:t>
            </a:r>
            <a:r>
              <a:rPr lang="cs-CZ" dirty="0"/>
              <a:t> level</a:t>
            </a:r>
          </a:p>
          <a:p>
            <a:pPr lvl="3"/>
            <a:r>
              <a:rPr lang="cs-CZ" dirty="0" err="1"/>
              <a:t>Fifth</a:t>
            </a:r>
            <a:r>
              <a:rPr lang="cs-CZ" dirty="0"/>
              <a:t> level</a:t>
            </a:r>
          </a:p>
          <a:p>
            <a:pPr lvl="4"/>
            <a:r>
              <a:rPr lang="cs-CZ" dirty="0" err="1"/>
              <a:t>Sixth</a:t>
            </a:r>
            <a:r>
              <a:rPr lang="cs-CZ" dirty="0"/>
              <a:t> level</a:t>
            </a:r>
          </a:p>
        </p:txBody>
      </p:sp>
      <p:sp>
        <p:nvSpPr>
          <p:cNvPr id="4" name="Zástupný symbol pro datum 3">
            <a:extLst>
              <a:ext uri="{FF2B5EF4-FFF2-40B4-BE49-F238E27FC236}">
                <a16:creationId xmlns:a16="http://schemas.microsoft.com/office/drawing/2014/main" id="{8D3047C4-0B2E-4A70-A20D-6761ADE39CC5}"/>
              </a:ext>
            </a:extLst>
          </p:cNvPr>
          <p:cNvSpPr>
            <a:spLocks noGrp="1"/>
          </p:cNvSpPr>
          <p:nvPr>
            <p:ph type="dt" sz="half" idx="2"/>
          </p:nvPr>
        </p:nvSpPr>
        <p:spPr>
          <a:xfrm>
            <a:off x="334879" y="6353492"/>
            <a:ext cx="100664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33ADB-669A-4011-BFDB-3C5C6210054A}" type="datetime3">
              <a:rPr lang="cs-CZ" smtClean="0"/>
              <a:t>13/12/22</a:t>
            </a:fld>
            <a:endParaRPr lang="cs-CZ" dirty="0"/>
          </a:p>
        </p:txBody>
      </p:sp>
      <p:sp>
        <p:nvSpPr>
          <p:cNvPr id="5" name="Zástupný symbol pro zápatí 4">
            <a:extLst>
              <a:ext uri="{FF2B5EF4-FFF2-40B4-BE49-F238E27FC236}">
                <a16:creationId xmlns:a16="http://schemas.microsoft.com/office/drawing/2014/main" id="{7309F409-06CD-43BC-A1FD-022F6BD9E6E9}"/>
              </a:ext>
            </a:extLst>
          </p:cNvPr>
          <p:cNvSpPr>
            <a:spLocks noGrp="1"/>
          </p:cNvSpPr>
          <p:nvPr>
            <p:ph type="ftr" sz="quarter" idx="3"/>
          </p:nvPr>
        </p:nvSpPr>
        <p:spPr>
          <a:xfrm>
            <a:off x="1406692" y="6356350"/>
            <a:ext cx="6241883" cy="365125"/>
          </a:xfrm>
          <a:prstGeom prst="rect">
            <a:avLst/>
          </a:prstGeom>
        </p:spPr>
        <p:txBody>
          <a:bodyPr vert="horz" lIns="91440" tIns="45720" rIns="91440" bIns="45720" rtlCol="0" anchor="ctr"/>
          <a:lstStyle>
            <a:lvl1pPr algn="l">
              <a:defRPr sz="1200">
                <a:solidFill>
                  <a:srgbClr val="97A9C7"/>
                </a:solidFill>
              </a:defRPr>
            </a:lvl1pPr>
          </a:lstStyle>
          <a:p>
            <a:r>
              <a:rPr lang="cs-CZ"/>
              <a:t>Title of your presenation</a:t>
            </a:r>
            <a:endParaRPr lang="cs-CZ" dirty="0"/>
          </a:p>
        </p:txBody>
      </p:sp>
      <p:sp>
        <p:nvSpPr>
          <p:cNvPr id="6" name="Zástupný symbol pro číslo snímku 5">
            <a:extLst>
              <a:ext uri="{FF2B5EF4-FFF2-40B4-BE49-F238E27FC236}">
                <a16:creationId xmlns:a16="http://schemas.microsoft.com/office/drawing/2014/main" id="{A460F805-59FE-4BD3-9481-C37A16BA2CF0}"/>
              </a:ext>
            </a:extLst>
          </p:cNvPr>
          <p:cNvSpPr>
            <a:spLocks noGrp="1"/>
          </p:cNvSpPr>
          <p:nvPr>
            <p:ph type="sldNum" sz="quarter" idx="4"/>
          </p:nvPr>
        </p:nvSpPr>
        <p:spPr>
          <a:xfrm>
            <a:off x="9221686" y="6353492"/>
            <a:ext cx="4109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80788-F049-4F6A-99D5-82B0FA054478}" type="slidenum">
              <a:rPr lang="cs-CZ" smtClean="0"/>
              <a:pPr/>
              <a:t>‹#›</a:t>
            </a:fld>
            <a:endParaRPr lang="cs-CZ" dirty="0"/>
          </a:p>
        </p:txBody>
      </p:sp>
      <p:pic>
        <p:nvPicPr>
          <p:cNvPr id="11" name="Obrázek 10">
            <a:extLst>
              <a:ext uri="{FF2B5EF4-FFF2-40B4-BE49-F238E27FC236}">
                <a16:creationId xmlns:a16="http://schemas.microsoft.com/office/drawing/2014/main" id="{7A1BB529-EF87-4478-95BB-AB6D07E7C824}"/>
              </a:ext>
            </a:extLst>
          </p:cNvPr>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817768" y="6353492"/>
            <a:ext cx="2001253" cy="365125"/>
          </a:xfrm>
          <a:prstGeom prst="rect">
            <a:avLst/>
          </a:prstGeom>
          <a:noFill/>
          <a:ln>
            <a:noFill/>
          </a:ln>
        </p:spPr>
      </p:pic>
      <p:sp>
        <p:nvSpPr>
          <p:cNvPr id="15" name="TextovéPole 14">
            <a:extLst>
              <a:ext uri="{FF2B5EF4-FFF2-40B4-BE49-F238E27FC236}">
                <a16:creationId xmlns:a16="http://schemas.microsoft.com/office/drawing/2014/main" id="{82126BCF-33C0-467B-B2CE-95707F3B3262}"/>
              </a:ext>
            </a:extLst>
          </p:cNvPr>
          <p:cNvSpPr txBox="1"/>
          <p:nvPr userDrawn="1"/>
        </p:nvSpPr>
        <p:spPr>
          <a:xfrm>
            <a:off x="8670524" y="6388968"/>
            <a:ext cx="609386" cy="276999"/>
          </a:xfrm>
          <a:prstGeom prst="rect">
            <a:avLst/>
          </a:prstGeom>
          <a:noFill/>
        </p:spPr>
        <p:txBody>
          <a:bodyPr wrap="square" rtlCol="0" anchor="ctr">
            <a:spAutoFit/>
          </a:bodyPr>
          <a:lstStyle/>
          <a:p>
            <a:pPr algn="r"/>
            <a:r>
              <a:rPr lang="cs-CZ" sz="1200" dirty="0">
                <a:solidFill>
                  <a:schemeClr val="tx1">
                    <a:lumMod val="50000"/>
                    <a:lumOff val="50000"/>
                  </a:schemeClr>
                </a:solidFill>
              </a:rPr>
              <a:t> Slide: </a:t>
            </a:r>
          </a:p>
        </p:txBody>
      </p:sp>
      <p:grpSp>
        <p:nvGrpSpPr>
          <p:cNvPr id="22" name="Skupina 21">
            <a:extLst>
              <a:ext uri="{FF2B5EF4-FFF2-40B4-BE49-F238E27FC236}">
                <a16:creationId xmlns:a16="http://schemas.microsoft.com/office/drawing/2014/main" id="{B5064BD8-649D-40DB-8E68-A898F6FBFDEA}"/>
              </a:ext>
            </a:extLst>
          </p:cNvPr>
          <p:cNvGrpSpPr/>
          <p:nvPr userDrawn="1"/>
        </p:nvGrpSpPr>
        <p:grpSpPr>
          <a:xfrm>
            <a:off x="400050" y="6376125"/>
            <a:ext cx="9315450" cy="342492"/>
            <a:chOff x="400050" y="6376125"/>
            <a:chExt cx="9315450" cy="342492"/>
          </a:xfrm>
        </p:grpSpPr>
        <p:cxnSp>
          <p:nvCxnSpPr>
            <p:cNvPr id="10" name="Přímá spojnice 9">
              <a:extLst>
                <a:ext uri="{FF2B5EF4-FFF2-40B4-BE49-F238E27FC236}">
                  <a16:creationId xmlns:a16="http://schemas.microsoft.com/office/drawing/2014/main" id="{E77AD0AA-5663-4F26-8FFC-72ECD0069223}"/>
                </a:ext>
              </a:extLst>
            </p:cNvPr>
            <p:cNvCxnSpPr>
              <a:cxnSpLocks/>
            </p:cNvCxnSpPr>
            <p:nvPr userDrawn="1"/>
          </p:nvCxnSpPr>
          <p:spPr>
            <a:xfrm>
              <a:off x="400050" y="6382546"/>
              <a:ext cx="9315450" cy="0"/>
            </a:xfrm>
            <a:prstGeom prst="line">
              <a:avLst/>
            </a:prstGeom>
            <a:ln w="15875">
              <a:solidFill>
                <a:srgbClr val="97A9C7"/>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AC9E7FC1-0830-4EB8-B0A2-0800B1367008}"/>
                </a:ext>
              </a:extLst>
            </p:cNvPr>
            <p:cNvCxnSpPr>
              <a:cxnSpLocks/>
            </p:cNvCxnSpPr>
            <p:nvPr userDrawn="1"/>
          </p:nvCxnSpPr>
          <p:spPr>
            <a:xfrm>
              <a:off x="9713119" y="6376125"/>
              <a:ext cx="0" cy="342492"/>
            </a:xfrm>
            <a:prstGeom prst="line">
              <a:avLst/>
            </a:prstGeom>
            <a:ln w="19050">
              <a:solidFill>
                <a:srgbClr val="97A9C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452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ct val="0"/>
        </a:spcBef>
        <a:buNone/>
        <a:defRPr sz="4400" kern="1200">
          <a:solidFill>
            <a:srgbClr val="97A9C7"/>
          </a:solidFill>
          <a:latin typeface="+mn-lt"/>
          <a:ea typeface="+mj-ea"/>
          <a:cs typeface="+mj-cs"/>
        </a:defRPr>
      </a:lvl1pPr>
    </p:titleStyle>
    <p:bodyStyle>
      <a:lvl1pPr marL="0" indent="0" algn="l" defTabSz="914400" rtl="0" eaLnBrk="1" latinLnBrk="0" hangingPunct="1">
        <a:lnSpc>
          <a:spcPct val="90000"/>
        </a:lnSpc>
        <a:spcBef>
          <a:spcPts val="1000"/>
        </a:spcBef>
        <a:buFontTx/>
        <a:buNone/>
        <a:defRPr sz="2800" kern="1200">
          <a:solidFill>
            <a:srgbClr val="757575"/>
          </a:solidFill>
          <a:latin typeface="+mn-lt"/>
          <a:ea typeface="+mn-ea"/>
          <a:cs typeface="+mn-cs"/>
        </a:defRPr>
      </a:lvl1pPr>
      <a:lvl2pPr marL="800100" indent="-342900" algn="l" defTabSz="914400" rtl="0" eaLnBrk="1" latinLnBrk="0" hangingPunct="1">
        <a:lnSpc>
          <a:spcPct val="90000"/>
        </a:lnSpc>
        <a:spcBef>
          <a:spcPts val="500"/>
        </a:spcBef>
        <a:buClr>
          <a:srgbClr val="97A9C7"/>
        </a:buClr>
        <a:buFont typeface="Wingdings" panose="05000000000000000000"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1656000" indent="0" algn="l" defTabSz="914400" rtl="0" eaLnBrk="1" latinLnBrk="0" hangingPunct="1">
        <a:lnSpc>
          <a:spcPct val="90000"/>
        </a:lnSpc>
        <a:spcBef>
          <a:spcPts val="500"/>
        </a:spcBef>
        <a:buFontTx/>
        <a:buNone/>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B4C6C6B-9CB6-81C7-2829-63F34827118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70BB7FF1-067F-5E20-1D81-D48B5676B83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79A2CF15-F867-9C40-053C-182921EC88D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F9DD7360-42A5-4C71-8E2C-99D4A39CD60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12/13/2022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מציין מיקום של כותרת תחתונה 4">
            <a:extLst>
              <a:ext uri="{FF2B5EF4-FFF2-40B4-BE49-F238E27FC236}">
                <a16:creationId xmlns:a16="http://schemas.microsoft.com/office/drawing/2014/main" id="{34C48AA2-CBDF-DEC7-2173-3D643D5666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מציין מיקום של מספר שקופית 5">
            <a:extLst>
              <a:ext uri="{FF2B5EF4-FFF2-40B4-BE49-F238E27FC236}">
                <a16:creationId xmlns:a16="http://schemas.microsoft.com/office/drawing/2014/main" id="{E5878D80-638C-C314-AF52-C34F6031376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5BD9D658-19C9-49D5-897C-26D232F6E5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2043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C1CBF-598F-4BE9-84AD-F05C309BEFE2}"/>
              </a:ext>
            </a:extLst>
          </p:cNvPr>
          <p:cNvSpPr>
            <a:spLocks noGrp="1"/>
          </p:cNvSpPr>
          <p:nvPr>
            <p:ph type="ctrTitle"/>
          </p:nvPr>
        </p:nvSpPr>
        <p:spPr>
          <a:xfrm>
            <a:off x="4425377" y="749045"/>
            <a:ext cx="4219865" cy="1792009"/>
          </a:xfrm>
        </p:spPr>
        <p:txBody>
          <a:bodyPr/>
          <a:lstStyle/>
          <a:p>
            <a:pPr algn="ctr"/>
            <a:r>
              <a:rPr lang="en-GB" b="1" dirty="0">
                <a:effectLst>
                  <a:outerShdw blurRad="38100" dist="38100" dir="2700000" algn="tl">
                    <a:srgbClr val="000000">
                      <a:alpha val="43137"/>
                    </a:srgbClr>
                  </a:outerShdw>
                </a:effectLst>
              </a:rPr>
              <a:t>Cultural tourism </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Beit </a:t>
            </a:r>
            <a:r>
              <a:rPr lang="en-US" b="1" dirty="0" err="1">
                <a:effectLst>
                  <a:outerShdw blurRad="38100" dist="38100" dir="2700000" algn="tl">
                    <a:srgbClr val="000000">
                      <a:alpha val="43137"/>
                    </a:srgbClr>
                  </a:outerShdw>
                </a:effectLst>
              </a:rPr>
              <a:t>She’an</a:t>
            </a:r>
            <a:r>
              <a:rPr lang="en-US" b="1" dirty="0">
                <a:effectLst>
                  <a:outerShdw blurRad="38100" dist="38100" dir="2700000" algn="tl">
                    <a:srgbClr val="000000">
                      <a:alpha val="43137"/>
                    </a:srgbClr>
                  </a:outerShdw>
                </a:effectLst>
              </a:rPr>
              <a:t> Valley</a:t>
            </a:r>
            <a:endParaRPr lang="cs-CZ" b="1" dirty="0">
              <a:effectLst>
                <a:outerShdw blurRad="38100" dist="38100" dir="2700000" algn="tl">
                  <a:srgbClr val="000000">
                    <a:alpha val="43137"/>
                  </a:srgbClr>
                </a:outerShdw>
              </a:effectLst>
            </a:endParaRPr>
          </a:p>
        </p:txBody>
      </p:sp>
      <p:sp>
        <p:nvSpPr>
          <p:cNvPr id="3" name="Podnadpis 2">
            <a:extLst>
              <a:ext uri="{FF2B5EF4-FFF2-40B4-BE49-F238E27FC236}">
                <a16:creationId xmlns:a16="http://schemas.microsoft.com/office/drawing/2014/main" id="{B049ECD9-781F-4755-8B16-07A482F450C2}"/>
              </a:ext>
            </a:extLst>
          </p:cNvPr>
          <p:cNvSpPr>
            <a:spLocks noGrp="1"/>
          </p:cNvSpPr>
          <p:nvPr>
            <p:ph type="subTitle" idx="1"/>
          </p:nvPr>
        </p:nvSpPr>
        <p:spPr>
          <a:xfrm>
            <a:off x="5735785" y="3556006"/>
            <a:ext cx="1736437" cy="471050"/>
          </a:xfrm>
        </p:spPr>
        <p:txBody>
          <a:bodyPr>
            <a:noAutofit/>
          </a:bodyPr>
          <a:lstStyle/>
          <a:p>
            <a:pPr algn="ctr"/>
            <a:r>
              <a:rPr lang="en-US" sz="2800" b="1" dirty="0">
                <a:solidFill>
                  <a:srgbClr val="00B050"/>
                </a:solidFill>
              </a:rPr>
              <a:t>BIU</a:t>
            </a:r>
            <a:r>
              <a:rPr lang="he-IL" sz="2800" b="1" dirty="0">
                <a:solidFill>
                  <a:srgbClr val="00B050"/>
                </a:solidFill>
              </a:rPr>
              <a:t> </a:t>
            </a:r>
            <a:r>
              <a:rPr lang="en-US" sz="2800" b="1" dirty="0">
                <a:solidFill>
                  <a:srgbClr val="00B050"/>
                </a:solidFill>
              </a:rPr>
              <a:t> team</a:t>
            </a:r>
            <a:endParaRPr lang="hu-HU" sz="2800" b="1" dirty="0">
              <a:solidFill>
                <a:srgbClr val="00B050"/>
              </a:solidFill>
            </a:endParaRPr>
          </a:p>
        </p:txBody>
      </p:sp>
      <p:sp>
        <p:nvSpPr>
          <p:cNvPr id="4" name="Zástupný text 3">
            <a:extLst>
              <a:ext uri="{FF2B5EF4-FFF2-40B4-BE49-F238E27FC236}">
                <a16:creationId xmlns:a16="http://schemas.microsoft.com/office/drawing/2014/main" id="{8DBA39F5-0B57-452B-A8EA-3A942EC1AA34}"/>
              </a:ext>
            </a:extLst>
          </p:cNvPr>
          <p:cNvSpPr>
            <a:spLocks noGrp="1"/>
          </p:cNvSpPr>
          <p:nvPr>
            <p:ph type="body" sz="quarter" idx="10"/>
          </p:nvPr>
        </p:nvSpPr>
        <p:spPr>
          <a:xfrm>
            <a:off x="4517734" y="2612447"/>
            <a:ext cx="4127503" cy="894431"/>
          </a:xfrm>
        </p:spPr>
        <p:txBody>
          <a:bodyPr>
            <a:normAutofit fontScale="77500" lnSpcReduction="20000"/>
          </a:bodyPr>
          <a:lstStyle/>
          <a:p>
            <a:pPr marL="0" indent="0" algn="ctr">
              <a:buNone/>
            </a:pPr>
            <a:r>
              <a:rPr lang="en-GB" dirty="0"/>
              <a:t>Final meeting of the SPOT project</a:t>
            </a:r>
          </a:p>
          <a:p>
            <a:pPr marL="0" indent="0" algn="ctr">
              <a:buNone/>
            </a:pPr>
            <a:r>
              <a:rPr lang="en-GB" dirty="0"/>
              <a:t>30</a:t>
            </a:r>
            <a:r>
              <a:rPr lang="en-GB" baseline="30000" dirty="0"/>
              <a:t>th</a:t>
            </a:r>
            <a:r>
              <a:rPr lang="en-GB" dirty="0"/>
              <a:t> November 2022</a:t>
            </a:r>
            <a:endParaRPr lang="cs-CZ" dirty="0"/>
          </a:p>
        </p:txBody>
      </p:sp>
      <p:pic>
        <p:nvPicPr>
          <p:cNvPr id="15" name="Picture 14"/>
          <p:cNvPicPr/>
          <p:nvPr/>
        </p:nvPicPr>
        <p:blipFill>
          <a:blip r:embed="rId2" cstate="print">
            <a:extLst>
              <a:ext uri="{28A0092B-C50C-407E-A947-70E740481C1C}">
                <a14:useLocalDpi xmlns:a14="http://schemas.microsoft.com/office/drawing/2010/main" val="0"/>
              </a:ext>
            </a:extLst>
          </a:blip>
          <a:stretch>
            <a:fillRect/>
          </a:stretch>
        </p:blipFill>
        <p:spPr bwMode="auto">
          <a:xfrm>
            <a:off x="8571346" y="646537"/>
            <a:ext cx="3315854" cy="1514763"/>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4313389" y="3999354"/>
            <a:ext cx="5883556" cy="461665"/>
          </a:xfrm>
          <a:prstGeom prst="rect">
            <a:avLst/>
          </a:prstGeom>
          <a:noFill/>
        </p:spPr>
        <p:txBody>
          <a:bodyPr wrap="square" rtlCol="0">
            <a:spAutoFit/>
          </a:bodyPr>
          <a:lstStyle/>
          <a:p>
            <a:pPr algn="ctr"/>
            <a:r>
              <a:rPr lang="en-US" sz="2400" b="1" dirty="0">
                <a:solidFill>
                  <a:srgbClr val="00B050"/>
                </a:solidFill>
              </a:rPr>
              <a:t>Department of Geography and Environment</a:t>
            </a:r>
            <a:endParaRPr lang="en-US" sz="2400" dirty="0">
              <a:solidFill>
                <a:srgbClr val="00B050"/>
              </a:solidFill>
            </a:endParaRPr>
          </a:p>
        </p:txBody>
      </p:sp>
      <p:sp>
        <p:nvSpPr>
          <p:cNvPr id="5" name="TextBox 4"/>
          <p:cNvSpPr txBox="1"/>
          <p:nvPr/>
        </p:nvSpPr>
        <p:spPr>
          <a:xfrm>
            <a:off x="4655127" y="4747494"/>
            <a:ext cx="6456218" cy="523220"/>
          </a:xfrm>
          <a:prstGeom prst="rect">
            <a:avLst/>
          </a:prstGeom>
          <a:solidFill>
            <a:srgbClr val="FFC000"/>
          </a:solidFill>
        </p:spPr>
        <p:txBody>
          <a:bodyPr wrap="square" rtlCol="0">
            <a:spAutoFit/>
          </a:bodyPr>
          <a:lstStyle/>
          <a:p>
            <a:r>
              <a:rPr lang="en-US" sz="2800" b="1" i="1" dirty="0"/>
              <a:t>Insights of specific groups of stakeholders </a:t>
            </a:r>
            <a:endParaRPr lang="en-US" sz="2800" dirty="0"/>
          </a:p>
        </p:txBody>
      </p:sp>
    </p:spTree>
    <p:extLst>
      <p:ext uri="{BB962C8B-B14F-4D97-AF65-F5344CB8AC3E}">
        <p14:creationId xmlns:p14="http://schemas.microsoft.com/office/powerpoint/2010/main" val="124232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9849"/>
            <a:ext cx="10515600" cy="3774057"/>
          </a:xfrm>
        </p:spPr>
        <p:txBody>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Insights of authorities’ officials</a:t>
            </a:r>
          </a:p>
          <a:p>
            <a:pPr marL="0" indent="0">
              <a:lnSpc>
                <a:spcPct val="110000"/>
              </a:lnSpc>
              <a:buNone/>
            </a:pPr>
            <a:r>
              <a:rPr lang="en-US" sz="2600" b="1" dirty="0">
                <a:solidFill>
                  <a:srgbClr val="00B050"/>
                </a:solidFill>
                <a:latin typeface="Times New Roman" panose="02020603050405020304" pitchFamily="18" charset="0"/>
                <a:cs typeface="Times New Roman" panose="02020603050405020304" pitchFamily="18" charset="0"/>
              </a:rPr>
              <a:t>In various interviews, the need to strengthen the exchange of information between international and national level like UNESCO and ICOMOS for the development of tourism in heritage sites in the Beit-</a:t>
            </a:r>
            <a:r>
              <a:rPr lang="en-US" sz="2600" b="1" dirty="0" err="1">
                <a:solidFill>
                  <a:srgbClr val="00B050"/>
                </a:solidFill>
                <a:latin typeface="Times New Roman" panose="02020603050405020304" pitchFamily="18" charset="0"/>
                <a:cs typeface="Times New Roman" panose="02020603050405020304" pitchFamily="18" charset="0"/>
              </a:rPr>
              <a:t>She'an</a:t>
            </a:r>
            <a:r>
              <a:rPr lang="en-US" sz="2600" b="1" dirty="0">
                <a:solidFill>
                  <a:srgbClr val="00B050"/>
                </a:solidFill>
                <a:latin typeface="Times New Roman" panose="02020603050405020304" pitchFamily="18" charset="0"/>
                <a:cs typeface="Times New Roman" panose="02020603050405020304" pitchFamily="18" charset="0"/>
              </a:rPr>
              <a:t> Valley was emphasized </a:t>
            </a:r>
            <a:r>
              <a:rPr lang="en-US" sz="2600" dirty="0">
                <a:latin typeface="Times New Roman" panose="02020603050405020304" pitchFamily="18" charset="0"/>
                <a:cs typeface="Times New Roman" panose="02020603050405020304" pitchFamily="18" charset="0"/>
              </a:rPr>
              <a:t>(interviews with the mayor of Beit-</a:t>
            </a:r>
            <a:r>
              <a:rPr lang="en-US" sz="2600" dirty="0" err="1">
                <a:latin typeface="Times New Roman" panose="02020603050405020304" pitchFamily="18" charset="0"/>
                <a:cs typeface="Times New Roman" panose="02020603050405020304" pitchFamily="18" charset="0"/>
              </a:rPr>
              <a:t>She'an</a:t>
            </a:r>
            <a:r>
              <a:rPr lang="en-US" sz="2600" dirty="0">
                <a:latin typeface="Times New Roman" panose="02020603050405020304" pitchFamily="18" charset="0"/>
                <a:cs typeface="Times New Roman" panose="02020603050405020304" pitchFamily="18" charset="0"/>
              </a:rPr>
              <a:t> city, the regional council, the director of the drainage authority, the director of the antiquities National Park). </a:t>
            </a:r>
          </a:p>
        </p:txBody>
      </p:sp>
    </p:spTree>
    <p:extLst>
      <p:ext uri="{BB962C8B-B14F-4D97-AF65-F5344CB8AC3E}">
        <p14:creationId xmlns:p14="http://schemas.microsoft.com/office/powerpoint/2010/main" val="57589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טקסט&#10;&#10;התיאור נוצר באופן אוטומטי">
            <a:extLst>
              <a:ext uri="{FF2B5EF4-FFF2-40B4-BE49-F238E27FC236}">
                <a16:creationId xmlns:a16="http://schemas.microsoft.com/office/drawing/2014/main" id="{6663428C-4E4B-25C5-3D4A-F63FD69EA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6574" y="-28524"/>
            <a:ext cx="1742164" cy="651277"/>
          </a:xfrm>
          <a:prstGeom prst="rect">
            <a:avLst/>
          </a:prstGeom>
        </p:spPr>
      </p:pic>
      <p:pic>
        <p:nvPicPr>
          <p:cNvPr id="1026" name="Picture 2" descr="No photo description available.">
            <a:extLst>
              <a:ext uri="{FF2B5EF4-FFF2-40B4-BE49-F238E27FC236}">
                <a16:creationId xmlns:a16="http://schemas.microsoft.com/office/drawing/2014/main" id="{3676BA59-04DB-A839-E8C6-5B0C8CDD377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100051" y="682521"/>
            <a:ext cx="2340077" cy="175505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0" name="Picture 6" descr="No photo description available.">
            <a:extLst>
              <a:ext uri="{FF2B5EF4-FFF2-40B4-BE49-F238E27FC236}">
                <a16:creationId xmlns:a16="http://schemas.microsoft.com/office/drawing/2014/main" id="{FF3C6658-05CF-DD98-D8DF-BEC46D488D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639"/>
          <a:stretch/>
        </p:blipFill>
        <p:spPr bwMode="auto">
          <a:xfrm>
            <a:off x="7835061" y="790613"/>
            <a:ext cx="2080272" cy="176181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2" name="Picture 8" descr="No photo description available.">
            <a:extLst>
              <a:ext uri="{FF2B5EF4-FFF2-40B4-BE49-F238E27FC236}">
                <a16:creationId xmlns:a16="http://schemas.microsoft.com/office/drawing/2014/main" id="{D0B4E6A1-2ADD-AD7E-6766-48E5CD95388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091482" y="2608685"/>
            <a:ext cx="2405625" cy="18042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תיבת טקסט 9">
            <a:extLst>
              <a:ext uri="{FF2B5EF4-FFF2-40B4-BE49-F238E27FC236}">
                <a16:creationId xmlns:a16="http://schemas.microsoft.com/office/drawing/2014/main" id="{2375C1A7-B766-99BC-FBA4-FE8E7D5B742A}"/>
              </a:ext>
            </a:extLst>
          </p:cNvPr>
          <p:cNvSpPr txBox="1"/>
          <p:nvPr/>
        </p:nvSpPr>
        <p:spPr>
          <a:xfrm>
            <a:off x="4334689" y="604760"/>
            <a:ext cx="1870800" cy="338554"/>
          </a:xfrm>
          <a:prstGeom prst="rect">
            <a:avLst/>
          </a:prstGeom>
          <a:solidFill>
            <a:schemeClr val="accent1">
              <a:lumMod val="20000"/>
              <a:lumOff val="80000"/>
            </a:schemeClr>
          </a:solidFill>
        </p:spPr>
        <p:txBody>
          <a:bodyPr wrap="square" rtlCol="0">
            <a:spAutoFit/>
          </a:bodyPr>
          <a:lstStyle>
            <a:defPPr>
              <a:defRPr lang="en-US"/>
            </a:defPPr>
            <a:lvl1pPr algn="l" rtl="0">
              <a:defRPr sz="16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Irit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Shmuel </a:t>
            </a:r>
          </a:p>
        </p:txBody>
      </p:sp>
      <p:sp>
        <p:nvSpPr>
          <p:cNvPr id="11" name="תיבת טקסט 10">
            <a:extLst>
              <a:ext uri="{FF2B5EF4-FFF2-40B4-BE49-F238E27FC236}">
                <a16:creationId xmlns:a16="http://schemas.microsoft.com/office/drawing/2014/main" id="{77227669-A376-28EA-F627-DF0F694F0E1D}"/>
              </a:ext>
            </a:extLst>
          </p:cNvPr>
          <p:cNvSpPr txBox="1"/>
          <p:nvPr/>
        </p:nvSpPr>
        <p:spPr>
          <a:xfrm>
            <a:off x="6194322" y="628064"/>
            <a:ext cx="1640739" cy="338554"/>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Dr.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Yaron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Michael </a:t>
            </a:r>
          </a:p>
        </p:txBody>
      </p:sp>
      <p:sp>
        <p:nvSpPr>
          <p:cNvPr id="12" name="תיבת טקסט 11">
            <a:extLst>
              <a:ext uri="{FF2B5EF4-FFF2-40B4-BE49-F238E27FC236}">
                <a16:creationId xmlns:a16="http://schemas.microsoft.com/office/drawing/2014/main" id="{5F0A0E95-664C-1A13-16AA-39AB1AD32ADD}"/>
              </a:ext>
            </a:extLst>
          </p:cNvPr>
          <p:cNvSpPr txBox="1"/>
          <p:nvPr/>
        </p:nvSpPr>
        <p:spPr>
          <a:xfrm>
            <a:off x="7820575" y="622830"/>
            <a:ext cx="2442106" cy="338554"/>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(Soon to be Dr.)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Shilo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Shiff</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3" name="תיבת טקסט 12">
            <a:extLst>
              <a:ext uri="{FF2B5EF4-FFF2-40B4-BE49-F238E27FC236}">
                <a16:creationId xmlns:a16="http://schemas.microsoft.com/office/drawing/2014/main" id="{CDB1C022-AFCB-FACB-D497-42FC8CB69939}"/>
              </a:ext>
            </a:extLst>
          </p:cNvPr>
          <p:cNvSpPr txBox="1"/>
          <p:nvPr/>
        </p:nvSpPr>
        <p:spPr>
          <a:xfrm>
            <a:off x="4219448" y="2482107"/>
            <a:ext cx="1955085" cy="338554"/>
          </a:xfrm>
          <a:prstGeom prst="rect">
            <a:avLst/>
          </a:prstGeom>
          <a:solidFill>
            <a:schemeClr val="accent1">
              <a:lumMod val="20000"/>
              <a:lumOff val="80000"/>
            </a:schemeClr>
          </a:solidFill>
        </p:spPr>
        <p:txBody>
          <a:bodyPr wrap="square" rtlCol="0">
            <a:spAutoFit/>
          </a:bodyPr>
          <a:lstStyle>
            <a:defPPr>
              <a:defRPr lang="en-US"/>
            </a:defPPr>
            <a:lvl1pPr algn="l" rtl="0">
              <a:defRPr sz="16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Prof.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Irit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Amit Cohen </a:t>
            </a:r>
          </a:p>
        </p:txBody>
      </p:sp>
      <p:sp>
        <p:nvSpPr>
          <p:cNvPr id="14" name="תיבת טקסט 13">
            <a:extLst>
              <a:ext uri="{FF2B5EF4-FFF2-40B4-BE49-F238E27FC236}">
                <a16:creationId xmlns:a16="http://schemas.microsoft.com/office/drawing/2014/main" id="{B39C02F5-B94D-0978-55F1-A4CD4B6BB6ED}"/>
              </a:ext>
            </a:extLst>
          </p:cNvPr>
          <p:cNvSpPr txBox="1"/>
          <p:nvPr/>
        </p:nvSpPr>
        <p:spPr>
          <a:xfrm>
            <a:off x="6205567" y="2488993"/>
            <a:ext cx="1955085" cy="338554"/>
          </a:xfrm>
          <a:prstGeom prst="rect">
            <a:avLst/>
          </a:prstGeom>
          <a:solidFill>
            <a:schemeClr val="accent1">
              <a:lumMod val="20000"/>
              <a:lumOff val="80000"/>
            </a:schemeClr>
          </a:solidFill>
        </p:spPr>
        <p:txBody>
          <a:bodyPr wrap="square" rtlCol="0">
            <a:spAutoFit/>
          </a:bodyPr>
          <a:lstStyle>
            <a:defPPr>
              <a:defRPr lang="en-US"/>
            </a:defPPr>
            <a:lvl1pPr algn="l" rtl="0">
              <a:defRPr sz="16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Prof. Michael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Sofer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תיבת טקסט 14">
            <a:extLst>
              <a:ext uri="{FF2B5EF4-FFF2-40B4-BE49-F238E27FC236}">
                <a16:creationId xmlns:a16="http://schemas.microsoft.com/office/drawing/2014/main" id="{0051FBDF-3727-05AA-5DB2-43D8D87EDF98}"/>
              </a:ext>
            </a:extLst>
          </p:cNvPr>
          <p:cNvSpPr txBox="1"/>
          <p:nvPr/>
        </p:nvSpPr>
        <p:spPr>
          <a:xfrm>
            <a:off x="8164659" y="2494334"/>
            <a:ext cx="1955085" cy="338554"/>
          </a:xfrm>
          <a:prstGeom prst="rect">
            <a:avLst/>
          </a:prstGeom>
          <a:solidFill>
            <a:schemeClr val="accent1">
              <a:lumMod val="20000"/>
              <a:lumOff val="80000"/>
            </a:schemeClr>
          </a:solidFill>
        </p:spPr>
        <p:txBody>
          <a:bodyPr wrap="square" rtlCol="0">
            <a:spAutoFit/>
          </a:bodyPr>
          <a:lstStyle>
            <a:defPPr>
              <a:defRPr lang="en-US"/>
            </a:defPPr>
            <a:lvl1pPr algn="l" rtl="0">
              <a:defRPr sz="16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Prof. Anat Tchetchik</a:t>
            </a:r>
          </a:p>
        </p:txBody>
      </p:sp>
      <p:pic>
        <p:nvPicPr>
          <p:cNvPr id="3" name="Picture 2" descr="ערב דיון - ריכארד קאופמן והפרויקט הציוני | דברי פתיחה - מכון ון ליר בירושלים">
            <a:extLst>
              <a:ext uri="{FF2B5EF4-FFF2-40B4-BE49-F238E27FC236}">
                <a16:creationId xmlns:a16="http://schemas.microsoft.com/office/drawing/2014/main" id="{07138CE9-C6E0-D02E-61AB-805BD5DA68F5}"/>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11513" r="8091"/>
          <a:stretch/>
        </p:blipFill>
        <p:spPr bwMode="auto">
          <a:xfrm>
            <a:off x="4183493" y="2850757"/>
            <a:ext cx="1974900" cy="14686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בחברה החרדית מצאו דרכים עוקפות להמשיך לצרוך כלים חד-פעמיים ...">
            <a:extLst>
              <a:ext uri="{FF2B5EF4-FFF2-40B4-BE49-F238E27FC236}">
                <a16:creationId xmlns:a16="http://schemas.microsoft.com/office/drawing/2014/main" id="{8035359F-2F72-F603-D8C5-004B8CC43D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07911" y="2668232"/>
            <a:ext cx="1737894" cy="18009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2" descr="No photo description available.">
            <a:extLst>
              <a:ext uri="{FF2B5EF4-FFF2-40B4-BE49-F238E27FC236}">
                <a16:creationId xmlns:a16="http://schemas.microsoft.com/office/drawing/2014/main" id="{7AF8076A-5043-16BF-F2A7-F370612E9E73}"/>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288618" y="939413"/>
            <a:ext cx="1613018" cy="1613018"/>
          </a:xfrm>
          <a:prstGeom prst="rect">
            <a:avLst/>
          </a:prstGeom>
          <a:noFill/>
          <a:extLst>
            <a:ext uri="{909E8E84-426E-40DD-AFC4-6F175D3DCCD1}">
              <a14:hiddenFill xmlns:a14="http://schemas.microsoft.com/office/drawing/2010/main">
                <a:solidFill>
                  <a:srgbClr val="FFFFFF"/>
                </a:solidFill>
              </a14:hiddenFill>
            </a:ext>
          </a:extLst>
        </p:spPr>
      </p:pic>
      <p:pic>
        <p:nvPicPr>
          <p:cNvPr id="17" name="תמונה 16"/>
          <p:cNvPicPr/>
          <p:nvPr/>
        </p:nvPicPr>
        <p:blipFill>
          <a:blip r:embed="rId9">
            <a:extLst>
              <a:ext uri="{28A0092B-C50C-407E-A947-70E740481C1C}">
                <a14:useLocalDpi xmlns:a14="http://schemas.microsoft.com/office/drawing/2010/main" val="0"/>
              </a:ext>
            </a:extLst>
          </a:blip>
          <a:srcRect/>
          <a:stretch>
            <a:fillRect/>
          </a:stretch>
        </p:blipFill>
        <p:spPr bwMode="auto">
          <a:xfrm>
            <a:off x="4652917" y="4732548"/>
            <a:ext cx="4884420" cy="818515"/>
          </a:xfrm>
          <a:prstGeom prst="rect">
            <a:avLst/>
          </a:prstGeom>
          <a:noFill/>
          <a:ln>
            <a:noFill/>
          </a:ln>
        </p:spPr>
      </p:pic>
    </p:spTree>
    <p:extLst>
      <p:ext uri="{BB962C8B-B14F-4D97-AF65-F5344CB8AC3E}">
        <p14:creationId xmlns:p14="http://schemas.microsoft.com/office/powerpoint/2010/main" val="293594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8844"/>
            <a:ext cx="9144000" cy="711200"/>
          </a:xfrm>
        </p:spPr>
        <p:txBody>
          <a:bodyPr>
            <a:normAutofit/>
          </a:bodyPr>
          <a:lstStyle/>
          <a:p>
            <a:r>
              <a:rPr lang="en-US" sz="3200" b="1" dirty="0">
                <a:latin typeface="Times New Roman" panose="02020603050405020304" pitchFamily="18" charset="0"/>
                <a:ea typeface="+mn-ea"/>
                <a:cs typeface="Times New Roman" panose="02020603050405020304" pitchFamily="18" charset="0"/>
              </a:rPr>
              <a:t>Insights of local and regional stakeholders</a:t>
            </a:r>
          </a:p>
        </p:txBody>
      </p:sp>
      <p:sp>
        <p:nvSpPr>
          <p:cNvPr id="6" name="TextBox 5"/>
          <p:cNvSpPr txBox="1"/>
          <p:nvPr/>
        </p:nvSpPr>
        <p:spPr>
          <a:xfrm>
            <a:off x="1228434" y="952167"/>
            <a:ext cx="10289309" cy="5293757"/>
          </a:xfrm>
          <a:prstGeom prst="rect">
            <a:avLst/>
          </a:prstGeom>
          <a:noFill/>
        </p:spPr>
        <p:txBody>
          <a:bodyPr wrap="square" rtlCol="0">
            <a:spAutoFit/>
          </a:bodyPr>
          <a:lstStyle/>
          <a:p>
            <a:r>
              <a:rPr lang="en-GB" sz="2800" b="1" dirty="0">
                <a:solidFill>
                  <a:srgbClr val="0070C0"/>
                </a:solidFill>
                <a:latin typeface="Times New Roman" panose="02020603050405020304" pitchFamily="18" charset="0"/>
                <a:cs typeface="Times New Roman" panose="02020603050405020304" pitchFamily="18" charset="0"/>
              </a:rPr>
              <a:t>Business owners’ insights</a:t>
            </a:r>
          </a:p>
          <a:p>
            <a:endParaRPr lang="en-GB" sz="2400" b="1" dirty="0">
              <a:latin typeface="Times New Roman" panose="02020603050405020304" pitchFamily="18" charset="0"/>
              <a:cs typeface="Times New Roman" panose="02020603050405020304" pitchFamily="18" charset="0"/>
            </a:endParaRPr>
          </a:p>
          <a:p>
            <a:r>
              <a:rPr lang="en-GB" sz="2600" b="1" dirty="0">
                <a:solidFill>
                  <a:srgbClr val="00B050"/>
                </a:solidFill>
                <a:latin typeface="Times New Roman" panose="02020603050405020304" pitchFamily="18" charset="0"/>
                <a:cs typeface="Times New Roman" panose="02020603050405020304" pitchFamily="18" charset="0"/>
              </a:rPr>
              <a:t>Flexibility and “thinking outside the box” (initiated by the effects of COVID-19)</a:t>
            </a:r>
            <a:r>
              <a:rPr lang="en-GB" sz="2600" b="1"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GB" sz="2600" dirty="0">
                <a:latin typeface="Times New Roman" panose="02020603050405020304" pitchFamily="18" charset="0"/>
                <a:cs typeface="Times New Roman" panose="02020603050405020304" pitchFamily="18" charset="0"/>
              </a:rPr>
              <a:t>Developing and updating working methods</a:t>
            </a:r>
            <a:endParaRPr lang="en-US" sz="26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GB" sz="2600" dirty="0">
                <a:latin typeface="Times New Roman" panose="02020603050405020304" pitchFamily="18" charset="0"/>
                <a:cs typeface="Times New Roman" panose="02020603050405020304" pitchFamily="18" charset="0"/>
              </a:rPr>
              <a:t>Changing or developing new products</a:t>
            </a:r>
            <a:endParaRPr lang="en-US" sz="26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GB" sz="2600" dirty="0">
                <a:latin typeface="Times New Roman" panose="02020603050405020304" pitchFamily="18" charset="0"/>
                <a:cs typeface="Times New Roman" panose="02020603050405020304" pitchFamily="18" charset="0"/>
              </a:rPr>
              <a:t>Changing marketing methods:</a:t>
            </a:r>
            <a:endParaRPr lang="en-US" sz="26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GB" sz="2600" dirty="0">
                <a:latin typeface="Times New Roman" panose="02020603050405020304" pitchFamily="18" charset="0"/>
                <a:cs typeface="Times New Roman" panose="02020603050405020304" pitchFamily="18" charset="0"/>
              </a:rPr>
              <a:t>Increasing business visibility on social media</a:t>
            </a:r>
            <a:endParaRPr lang="en-US" sz="26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GB" sz="2600" dirty="0">
                <a:latin typeface="Times New Roman" panose="02020603050405020304" pitchFamily="18" charset="0"/>
                <a:cs typeface="Times New Roman" panose="02020603050405020304" pitchFamily="18" charset="0"/>
              </a:rPr>
              <a:t>Collaborating with other businesses</a:t>
            </a:r>
            <a:endParaRPr lang="en-US" sz="26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GB" sz="2600" dirty="0">
                <a:latin typeface="Times New Roman" panose="02020603050405020304" pitchFamily="18" charset="0"/>
                <a:cs typeface="Times New Roman" panose="02020603050405020304" pitchFamily="18" charset="0"/>
              </a:rPr>
              <a:t>Enhance the innovative character of enterprises</a:t>
            </a:r>
            <a:endParaRPr lang="en-US" sz="2600"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r>
              <a:rPr lang="en-US" sz="2600" b="1" dirty="0">
                <a:solidFill>
                  <a:srgbClr val="00B050"/>
                </a:solidFill>
                <a:latin typeface="Times New Roman" panose="02020603050405020304" pitchFamily="18" charset="0"/>
                <a:cs typeface="Times New Roman" panose="02020603050405020304" pitchFamily="18" charset="0"/>
              </a:rPr>
              <a:t>In the future, the current situation and its effects and experiences can serve as valuable lessons for potential entrepreneurs</a:t>
            </a:r>
            <a:endParaRPr lang="en-US" sz="26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85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538"/>
            <a:ext cx="10515600" cy="632402"/>
          </a:xfrm>
        </p:spPr>
        <p:txBody>
          <a:bodyPr>
            <a:normAutofit/>
          </a:bodyPr>
          <a:lstStyle/>
          <a:p>
            <a:r>
              <a:rPr lang="en-US" sz="3200" b="1" dirty="0">
                <a:solidFill>
                  <a:srgbClr val="0070C0"/>
                </a:solidFill>
                <a:latin typeface="Times New Roman" panose="02020603050405020304" pitchFamily="18" charset="0"/>
                <a:ea typeface="+mn-ea"/>
                <a:cs typeface="Times New Roman" panose="02020603050405020304" pitchFamily="18" charset="0"/>
              </a:rPr>
              <a:t>Insights of authorities’ officials</a:t>
            </a:r>
          </a:p>
        </p:txBody>
      </p:sp>
      <p:sp>
        <p:nvSpPr>
          <p:cNvPr id="3" name="Content Placeholder 2"/>
          <p:cNvSpPr>
            <a:spLocks noGrp="1"/>
          </p:cNvSpPr>
          <p:nvPr>
            <p:ph idx="1"/>
          </p:nvPr>
        </p:nvSpPr>
        <p:spPr>
          <a:xfrm>
            <a:off x="838200" y="1028590"/>
            <a:ext cx="10515600" cy="5430982"/>
          </a:xfrm>
        </p:spPr>
        <p:txBody>
          <a:bodyPr>
            <a:normAutofit/>
          </a:bodyPr>
          <a:lstStyle/>
          <a:p>
            <a:pPr marL="0" indent="0">
              <a:buNone/>
            </a:pPr>
            <a:r>
              <a:rPr lang="en-GB" sz="2400" dirty="0">
                <a:latin typeface="Times New Roman" panose="02020603050405020304" pitchFamily="18" charset="0"/>
                <a:cs typeface="Times New Roman" panose="02020603050405020304" pitchFamily="18" charset="0"/>
              </a:rPr>
              <a:t>1. </a:t>
            </a:r>
            <a:r>
              <a:rPr lang="en-GB" sz="2400" b="1" dirty="0">
                <a:solidFill>
                  <a:srgbClr val="00B050"/>
                </a:solidFill>
                <a:latin typeface="Times New Roman" panose="02020603050405020304" pitchFamily="18" charset="0"/>
                <a:cs typeface="Times New Roman" panose="02020603050405020304" pitchFamily="18" charset="0"/>
              </a:rPr>
              <a:t>Improve </a:t>
            </a:r>
            <a:r>
              <a:rPr lang="en-US" sz="2400" b="1" dirty="0">
                <a:solidFill>
                  <a:srgbClr val="00B050"/>
                </a:solidFill>
                <a:latin typeface="Times New Roman" panose="02020603050405020304" pitchFamily="18" charset="0"/>
                <a:cs typeface="Times New Roman" panose="02020603050405020304" pitchFamily="18" charset="0"/>
              </a:rPr>
              <a:t>inter-relationships</a:t>
            </a:r>
            <a:r>
              <a:rPr lang="en-GB" sz="2400" b="1" dirty="0">
                <a:solidFill>
                  <a:srgbClr val="00B050"/>
                </a:solidFill>
                <a:latin typeface="Times New Roman" panose="02020603050405020304" pitchFamily="18" charset="0"/>
                <a:cs typeface="Times New Roman" panose="02020603050405020304" pitchFamily="18" charset="0"/>
              </a:rPr>
              <a:t> between enterprises and local municipality bodies in order to achieve</a:t>
            </a:r>
            <a:r>
              <a:rPr lang="en-GB"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Supportive environment for public and private businesses</a:t>
            </a:r>
            <a:endParaRPr lang="en-US"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Better cooperation during a major crisis </a:t>
            </a:r>
            <a:endParaRPr lang="en-US"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More resources for sustainable outcomes of cultural tourism projects</a:t>
            </a:r>
            <a:endParaRPr lang="en-US"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2. </a:t>
            </a:r>
            <a:r>
              <a:rPr lang="en-US" sz="2400" b="1" dirty="0">
                <a:solidFill>
                  <a:srgbClr val="00B050"/>
                </a:solidFill>
                <a:latin typeface="Times New Roman" panose="02020603050405020304" pitchFamily="18" charset="0"/>
                <a:cs typeface="Times New Roman" panose="02020603050405020304" pitchFamily="18" charset="0"/>
              </a:rPr>
              <a:t>Officials in the field of tourism must be appointed</a:t>
            </a:r>
          </a:p>
          <a:p>
            <a:pPr marL="0" indent="0">
              <a:buNone/>
            </a:pPr>
            <a:r>
              <a:rPr lang="en-US" sz="2400" dirty="0">
                <a:latin typeface="Times New Roman" panose="02020603050405020304" pitchFamily="18" charset="0"/>
                <a:cs typeface="Times New Roman" panose="02020603050405020304" pitchFamily="18" charset="0"/>
              </a:rPr>
              <a:t>4. The negligence of a number of local tourist assets must be solved</a:t>
            </a:r>
          </a:p>
          <a:p>
            <a:pPr marL="0" indent="0">
              <a:buNone/>
            </a:pPr>
            <a:r>
              <a:rPr lang="en-US" sz="2400" dirty="0">
                <a:latin typeface="Times New Roman" panose="02020603050405020304" pitchFamily="18" charset="0"/>
                <a:cs typeface="Times New Roman" panose="02020603050405020304" pitchFamily="18" charset="0"/>
              </a:rPr>
              <a:t>5. </a:t>
            </a:r>
            <a:r>
              <a:rPr lang="en-US" sz="2400" b="1" dirty="0">
                <a:solidFill>
                  <a:srgbClr val="00B050"/>
                </a:solidFill>
                <a:latin typeface="Times New Roman" panose="02020603050405020304" pitchFamily="18" charset="0"/>
                <a:cs typeface="Times New Roman" panose="02020603050405020304" pitchFamily="18" charset="0"/>
              </a:rPr>
              <a:t>Political issues and internal intrigues that inhibit long-term planning should be reconsidered</a:t>
            </a:r>
          </a:p>
          <a:p>
            <a:pPr marL="0" indent="0">
              <a:buNone/>
            </a:pPr>
            <a:r>
              <a:rPr lang="en-US" sz="2400" dirty="0">
                <a:latin typeface="Times New Roman" panose="02020603050405020304" pitchFamily="18" charset="0"/>
                <a:cs typeface="Times New Roman" panose="02020603050405020304" pitchFamily="18" charset="0"/>
              </a:rPr>
              <a:t>6. Managers of regional government bodies should be residents of the area</a:t>
            </a:r>
          </a:p>
          <a:p>
            <a:pPr marL="0" indent="0">
              <a:buNone/>
            </a:pPr>
            <a:r>
              <a:rPr lang="en-US" sz="2400" dirty="0">
                <a:latin typeface="Times New Roman" panose="02020603050405020304" pitchFamily="18" charset="0"/>
                <a:cs typeface="Times New Roman" panose="02020603050405020304" pitchFamily="18" charset="0"/>
              </a:rPr>
              <a:t>7. Local municipalities demonstrate an inadequate systematic marketing strategy at the national level</a:t>
            </a:r>
          </a:p>
          <a:p>
            <a:pPr marL="0" indent="0">
              <a:buNone/>
            </a:pPr>
            <a:r>
              <a:rPr lang="en-US" sz="2400" dirty="0">
                <a:latin typeface="Times New Roman" panose="02020603050405020304" pitchFamily="18" charset="0"/>
                <a:cs typeface="Times New Roman" panose="02020603050405020304" pitchFamily="18" charset="0"/>
              </a:rPr>
              <a:t>8. There is a lack of long-term data and a lack of knowledge-based planning.</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2189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7820"/>
          </a:xfrm>
        </p:spPr>
        <p:txBody>
          <a:bodyPr>
            <a:normAutofit/>
          </a:bodyPr>
          <a:lstStyle/>
          <a:p>
            <a:r>
              <a:rPr lang="en-US" sz="2800" b="1" dirty="0">
                <a:solidFill>
                  <a:srgbClr val="0070C0"/>
                </a:solidFill>
                <a:latin typeface="Times New Roman" panose="02020603050405020304" pitchFamily="18" charset="0"/>
                <a:ea typeface="+mn-ea"/>
                <a:cs typeface="Times New Roman" panose="02020603050405020304" pitchFamily="18" charset="0"/>
              </a:rPr>
              <a:t>Civil society’s insights </a:t>
            </a:r>
          </a:p>
        </p:txBody>
      </p:sp>
      <p:sp>
        <p:nvSpPr>
          <p:cNvPr id="3" name="Content Placeholder 2"/>
          <p:cNvSpPr>
            <a:spLocks noGrp="1"/>
          </p:cNvSpPr>
          <p:nvPr>
            <p:ph idx="1"/>
          </p:nvPr>
        </p:nvSpPr>
        <p:spPr>
          <a:xfrm>
            <a:off x="838200" y="1252974"/>
            <a:ext cx="10515600" cy="4351338"/>
          </a:xfrm>
        </p:spPr>
        <p:txBody>
          <a:bodyPr>
            <a:normAutofit/>
          </a:bodyPr>
          <a:lstStyle/>
          <a:p>
            <a:pPr marL="0" lvl="0" indent="0">
              <a:buNone/>
            </a:pPr>
            <a:r>
              <a:rPr lang="en-US" sz="2400" b="1" dirty="0">
                <a:latin typeface="Times New Roman" panose="02020603050405020304" pitchFamily="18" charset="0"/>
                <a:cs typeface="Times New Roman" panose="02020603050405020304" pitchFamily="18" charset="0"/>
              </a:rPr>
              <a:t>“What will be the </a:t>
            </a:r>
            <a:r>
              <a:rPr lang="en-GB" sz="2400" b="1" dirty="0">
                <a:latin typeface="Times New Roman" panose="02020603050405020304" pitchFamily="18" charset="0"/>
                <a:cs typeface="Times New Roman" panose="02020603050405020304" pitchFamily="18" charset="0"/>
              </a:rPr>
              <a:t>impact of </a:t>
            </a:r>
            <a:r>
              <a:rPr lang="en-US" sz="2400" b="1" dirty="0">
                <a:latin typeface="Times New Roman" panose="02020603050405020304" pitchFamily="18" charset="0"/>
                <a:cs typeface="Times New Roman" panose="02020603050405020304" pitchFamily="18" charset="0"/>
              </a:rPr>
              <a:t>an increase in cultural tourism on the region</a:t>
            </a:r>
            <a:r>
              <a:rPr lang="en-GB"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lvl="0"/>
            <a:r>
              <a:rPr lang="en-GB" sz="2400" b="1" dirty="0">
                <a:solidFill>
                  <a:srgbClr val="00B050"/>
                </a:solidFill>
                <a:latin typeface="Times New Roman" panose="02020603050405020304" pitchFamily="18" charset="0"/>
                <a:cs typeface="Times New Roman" panose="02020603050405020304" pitchFamily="18" charset="0"/>
              </a:rPr>
              <a:t>73% of Beit</a:t>
            </a:r>
            <a:r>
              <a:rPr lang="he-IL" sz="2400" b="1" dirty="0">
                <a:solidFill>
                  <a:srgbClr val="00B050"/>
                </a:solidFill>
                <a:latin typeface="Times New Roman" panose="02020603050405020304" pitchFamily="18" charset="0"/>
                <a:cs typeface="Times New Roman" panose="02020603050405020304" pitchFamily="18" charset="0"/>
              </a:rPr>
              <a:t>-</a:t>
            </a:r>
            <a:r>
              <a:rPr lang="en-GB" sz="2400" b="1" dirty="0" err="1">
                <a:solidFill>
                  <a:srgbClr val="00B050"/>
                </a:solidFill>
                <a:latin typeface="Times New Roman" panose="02020603050405020304" pitchFamily="18" charset="0"/>
                <a:cs typeface="Times New Roman" panose="02020603050405020304" pitchFamily="18" charset="0"/>
              </a:rPr>
              <a:t>She'an</a:t>
            </a:r>
            <a:r>
              <a:rPr lang="en-GB" sz="2400" b="1" dirty="0">
                <a:solidFill>
                  <a:srgbClr val="00B050"/>
                </a:solidFill>
                <a:latin typeface="Times New Roman" panose="02020603050405020304" pitchFamily="18" charset="0"/>
                <a:cs typeface="Times New Roman" panose="02020603050405020304" pitchFamily="18" charset="0"/>
              </a:rPr>
              <a:t> town residents and 47% of </a:t>
            </a:r>
            <a:r>
              <a:rPr lang="en-GB" sz="2400" b="1" dirty="0" err="1">
                <a:solidFill>
                  <a:srgbClr val="00B050"/>
                </a:solidFill>
                <a:latin typeface="Times New Roman" panose="02020603050405020304" pitchFamily="18" charset="0"/>
                <a:cs typeface="Times New Roman" panose="02020603050405020304" pitchFamily="18" charset="0"/>
              </a:rPr>
              <a:t>Emek</a:t>
            </a:r>
            <a:r>
              <a:rPr lang="en-GB" sz="2400" b="1" dirty="0">
                <a:solidFill>
                  <a:srgbClr val="00B050"/>
                </a:solidFill>
                <a:latin typeface="Times New Roman" panose="02020603050405020304" pitchFamily="18" charset="0"/>
                <a:cs typeface="Times New Roman" panose="02020603050405020304" pitchFamily="18" charset="0"/>
              </a:rPr>
              <a:t> </a:t>
            </a:r>
            <a:r>
              <a:rPr lang="en-GB" sz="2400" b="1" dirty="0" err="1">
                <a:solidFill>
                  <a:srgbClr val="00B050"/>
                </a:solidFill>
                <a:latin typeface="Times New Roman" panose="02020603050405020304" pitchFamily="18" charset="0"/>
                <a:cs typeface="Times New Roman" panose="02020603050405020304" pitchFamily="18" charset="0"/>
              </a:rPr>
              <a:t>HaMaayanot</a:t>
            </a:r>
            <a:r>
              <a:rPr lang="en-GB" sz="2400" b="1" dirty="0">
                <a:solidFill>
                  <a:srgbClr val="00B050"/>
                </a:solidFill>
                <a:latin typeface="Times New Roman" panose="02020603050405020304" pitchFamily="18" charset="0"/>
                <a:cs typeface="Times New Roman" panose="02020603050405020304" pitchFamily="18" charset="0"/>
              </a:rPr>
              <a:t> suggested: Higher numbers of cultural tourists will be very positive to local and regional development</a:t>
            </a:r>
            <a:r>
              <a:rPr lang="en-GB"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Increase employment in the area</a:t>
            </a:r>
          </a:p>
          <a:p>
            <a:pPr lvl="0"/>
            <a:r>
              <a:rPr lang="en-US" sz="2400" dirty="0">
                <a:latin typeface="Times New Roman" panose="02020603050405020304" pitchFamily="18" charset="0"/>
                <a:cs typeface="Times New Roman" panose="02020603050405020304" pitchFamily="18" charset="0"/>
              </a:rPr>
              <a:t>Decrease out-migration from the area</a:t>
            </a:r>
          </a:p>
          <a:p>
            <a:pPr lvl="0"/>
            <a:r>
              <a:rPr lang="en-US" sz="2400" dirty="0">
                <a:latin typeface="Times New Roman" panose="02020603050405020304" pitchFamily="18" charset="0"/>
                <a:cs typeface="Times New Roman" panose="02020603050405020304" pitchFamily="18" charset="0"/>
              </a:rPr>
              <a:t>Improve local residents’ standard of living</a:t>
            </a:r>
          </a:p>
          <a:p>
            <a:pPr lvl="0"/>
            <a:r>
              <a:rPr lang="en-US" sz="2400" dirty="0">
                <a:latin typeface="Times New Roman" panose="02020603050405020304" pitchFamily="18" charset="0"/>
                <a:cs typeface="Times New Roman" panose="02020603050405020304" pitchFamily="18" charset="0"/>
              </a:rPr>
              <a:t>Rebrand the town of Beit-</a:t>
            </a:r>
            <a:r>
              <a:rPr lang="en-US" sz="2400" dirty="0" err="1">
                <a:latin typeface="Times New Roman" panose="02020603050405020304" pitchFamily="18" charset="0"/>
                <a:cs typeface="Times New Roman" panose="02020603050405020304" pitchFamily="18" charset="0"/>
              </a:rPr>
              <a:t>She’an</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01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4766"/>
          </a:xfrm>
        </p:spPr>
        <p:txBody>
          <a:bodyPr>
            <a:normAutofit/>
          </a:bodyPr>
          <a:lstStyle/>
          <a:p>
            <a:r>
              <a:rPr lang="en-US" sz="3600" b="1" dirty="0">
                <a:latin typeface="Times New Roman" panose="02020603050405020304" pitchFamily="18" charset="0"/>
                <a:cs typeface="Times New Roman" panose="02020603050405020304" pitchFamily="18" charset="0"/>
              </a:rPr>
              <a:t>National stakeholders</a:t>
            </a:r>
            <a:endParaRPr lang="en-US" sz="3600" dirty="0"/>
          </a:p>
        </p:txBody>
      </p:sp>
      <p:sp>
        <p:nvSpPr>
          <p:cNvPr id="3" name="Content Placeholder 2"/>
          <p:cNvSpPr>
            <a:spLocks noGrp="1"/>
          </p:cNvSpPr>
          <p:nvPr>
            <p:ph idx="1"/>
          </p:nvPr>
        </p:nvSpPr>
        <p:spPr>
          <a:xfrm>
            <a:off x="838200" y="1345336"/>
            <a:ext cx="10515600" cy="4351338"/>
          </a:xfrm>
        </p:spPr>
        <p:txBody>
          <a:bodyPr/>
          <a:lstStyle/>
          <a:p>
            <a:pPr marL="0" indent="0">
              <a:buNone/>
            </a:pPr>
            <a:r>
              <a:rPr lang="en-GB" b="1" dirty="0">
                <a:solidFill>
                  <a:srgbClr val="0070C0"/>
                </a:solidFill>
                <a:latin typeface="Times New Roman" panose="02020603050405020304" pitchFamily="18" charset="0"/>
                <a:cs typeface="Times New Roman" panose="02020603050405020304" pitchFamily="18" charset="0"/>
              </a:rPr>
              <a:t>Business owners’ insights</a:t>
            </a:r>
          </a:p>
          <a:p>
            <a:pPr marL="0" indent="0">
              <a:lnSpc>
                <a:spcPct val="120000"/>
              </a:lnSpc>
              <a:buNone/>
            </a:pPr>
            <a:r>
              <a:rPr lang="en-US" sz="2600" dirty="0">
                <a:latin typeface="Times New Roman" panose="02020603050405020304" pitchFamily="18" charset="0"/>
                <a:cs typeface="Times New Roman" panose="02020603050405020304" pitchFamily="18" charset="0"/>
              </a:rPr>
              <a:t>Improved links between enterprises and national policy-making bodies is required in order to achieve support in a number of fields: financial, knowledge, information, management and marketing.</a:t>
            </a:r>
          </a:p>
        </p:txBody>
      </p:sp>
    </p:spTree>
    <p:extLst>
      <p:ext uri="{BB962C8B-B14F-4D97-AF65-F5344CB8AC3E}">
        <p14:creationId xmlns:p14="http://schemas.microsoft.com/office/powerpoint/2010/main" val="164183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491" y="339865"/>
            <a:ext cx="10843491" cy="5960805"/>
          </a:xfrm>
        </p:spPr>
        <p:txBody>
          <a:bodyPr>
            <a:normAutofit fontScale="92500" lnSpcReduction="10000"/>
          </a:bodyPr>
          <a:lstStyle/>
          <a:p>
            <a:pPr marL="0" indent="0">
              <a:spcBef>
                <a:spcPts val="600"/>
              </a:spcBef>
              <a:spcAft>
                <a:spcPts val="1200"/>
              </a:spcAft>
              <a:buNone/>
            </a:pPr>
            <a:r>
              <a:rPr lang="en-US" sz="3000" b="1" dirty="0">
                <a:solidFill>
                  <a:srgbClr val="0070C0"/>
                </a:solidFill>
                <a:latin typeface="Times New Roman" panose="02020603050405020304" pitchFamily="18" charset="0"/>
                <a:cs typeface="Times New Roman" panose="02020603050405020304" pitchFamily="18" charset="0"/>
              </a:rPr>
              <a:t>Insights of authorities’ officials</a:t>
            </a:r>
          </a:p>
          <a:p>
            <a:pPr marL="0" indent="0">
              <a:buNone/>
            </a:pPr>
            <a:r>
              <a:rPr lang="en-US" sz="2600" dirty="0">
                <a:latin typeface="Times New Roman" panose="02020603050405020304" pitchFamily="18" charset="0"/>
                <a:cs typeface="Times New Roman" panose="02020603050405020304" pitchFamily="18" charset="0"/>
              </a:rPr>
              <a:t>1. </a:t>
            </a:r>
            <a:r>
              <a:rPr lang="en-US" sz="2600" b="1" dirty="0">
                <a:solidFill>
                  <a:srgbClr val="00B050"/>
                </a:solidFill>
                <a:latin typeface="Times New Roman" panose="02020603050405020304" pitchFamily="18" charset="0"/>
                <a:cs typeface="Times New Roman" panose="02020603050405020304" pitchFamily="18" charset="0"/>
              </a:rPr>
              <a:t>National authorities can contribute by:</a:t>
            </a:r>
          </a:p>
          <a:p>
            <a:pPr>
              <a:lnSpc>
                <a:spcPct val="110000"/>
              </a:lnSpc>
            </a:pPr>
            <a:r>
              <a:rPr lang="en-US" sz="2600" b="1" dirty="0">
                <a:solidFill>
                  <a:srgbClr val="00B050"/>
                </a:solidFill>
                <a:latin typeface="Times New Roman" panose="02020603050405020304" pitchFamily="18" charset="0"/>
                <a:cs typeface="Times New Roman" panose="02020603050405020304" pitchFamily="18" charset="0"/>
              </a:rPr>
              <a:t>More supportive environment for public and private businesses</a:t>
            </a:r>
          </a:p>
          <a:p>
            <a:pPr>
              <a:lnSpc>
                <a:spcPct val="110000"/>
              </a:lnSpc>
            </a:pPr>
            <a:r>
              <a:rPr lang="en-US" sz="2600" dirty="0">
                <a:latin typeface="Times New Roman" panose="02020603050405020304" pitchFamily="18" charset="0"/>
                <a:cs typeface="Times New Roman" panose="02020603050405020304" pitchFamily="18" charset="0"/>
              </a:rPr>
              <a:t>Bodies that support businesses could develop programming that emphasize evaluation, monitoring and developing of marketing "tools" for tourism-related projects.</a:t>
            </a:r>
          </a:p>
          <a:p>
            <a:pPr marL="0" indent="0">
              <a:lnSpc>
                <a:spcPct val="110000"/>
              </a:lnSpc>
              <a:buNone/>
            </a:pPr>
            <a:endParaRPr lang="en-US" sz="2600" dirty="0">
              <a:latin typeface="Times New Roman" panose="02020603050405020304" pitchFamily="18" charset="0"/>
              <a:cs typeface="Times New Roman" panose="02020603050405020304" pitchFamily="18" charset="0"/>
            </a:endParaRPr>
          </a:p>
          <a:p>
            <a:pPr marL="0" indent="-230400">
              <a:lnSpc>
                <a:spcPct val="110000"/>
              </a:lnSpc>
              <a:spcBef>
                <a:spcPts val="0"/>
              </a:spcBef>
              <a:buNone/>
            </a:pPr>
            <a:r>
              <a:rPr lang="en-US" sz="2600" dirty="0">
                <a:latin typeface="Times New Roman" panose="02020603050405020304" pitchFamily="18" charset="0"/>
                <a:cs typeface="Times New Roman" panose="02020603050405020304" pitchFamily="18" charset="0"/>
              </a:rPr>
              <a:t>2. </a:t>
            </a:r>
            <a:r>
              <a:rPr lang="en-US" sz="2600" b="1" dirty="0">
                <a:solidFill>
                  <a:srgbClr val="00B050"/>
                </a:solidFill>
                <a:latin typeface="Times New Roman" panose="02020603050405020304" pitchFamily="18" charset="0"/>
                <a:cs typeface="Times New Roman" panose="02020603050405020304" pitchFamily="18" charset="0"/>
              </a:rPr>
              <a:t>The fact that tourist activity is partly managed and promoted by state bodies</a:t>
            </a:r>
          </a:p>
          <a:p>
            <a:pPr marL="0" indent="-230400">
              <a:lnSpc>
                <a:spcPct val="110000"/>
              </a:lnSpc>
              <a:spcBef>
                <a:spcPts val="0"/>
              </a:spcBef>
              <a:buNone/>
            </a:pPr>
            <a:r>
              <a:rPr lang="en-US" sz="2600" b="1" dirty="0">
                <a:solidFill>
                  <a:srgbClr val="00B050"/>
                </a:solidFill>
                <a:latin typeface="Times New Roman" panose="02020603050405020304" pitchFamily="18" charset="0"/>
                <a:cs typeface="Times New Roman" panose="02020603050405020304" pitchFamily="18" charset="0"/>
              </a:rPr>
              <a:t>    has a number of effects on the tourism sector in the region</a:t>
            </a:r>
            <a:r>
              <a:rPr lang="en-US" sz="2600" dirty="0">
                <a:latin typeface="Times New Roman" panose="02020603050405020304" pitchFamily="18" charset="0"/>
                <a:cs typeface="Times New Roman" panose="02020603050405020304" pitchFamily="18" charset="0"/>
              </a:rPr>
              <a:t>:</a:t>
            </a:r>
          </a:p>
          <a:p>
            <a:pPr>
              <a:lnSpc>
                <a:spcPct val="110000"/>
              </a:lnSpc>
            </a:pPr>
            <a:r>
              <a:rPr lang="en-US" sz="2600" dirty="0">
                <a:latin typeface="Times New Roman" panose="02020603050405020304" pitchFamily="18" charset="0"/>
                <a:cs typeface="Times New Roman" panose="02020603050405020304" pitchFamily="18" charset="0"/>
              </a:rPr>
              <a:t>These bodies are in a better position to hire high-skilled external professionals to develop and maintain local and regional assets</a:t>
            </a:r>
          </a:p>
          <a:p>
            <a:pPr>
              <a:lnSpc>
                <a:spcPct val="110000"/>
              </a:lnSpc>
            </a:pPr>
            <a:r>
              <a:rPr lang="en-US" sz="2600" dirty="0">
                <a:latin typeface="Times New Roman" panose="02020603050405020304" pitchFamily="18" charset="0"/>
                <a:cs typeface="Times New Roman" panose="02020603050405020304" pitchFamily="18" charset="0"/>
              </a:rPr>
              <a:t>Better coordination of the mass events is required in order that particularly the town municipality will benefit from these events</a:t>
            </a:r>
          </a:p>
          <a:p>
            <a:pPr>
              <a:lnSpc>
                <a:spcPct val="110000"/>
              </a:lnSpc>
            </a:pPr>
            <a:r>
              <a:rPr lang="en-US" sz="2600" dirty="0">
                <a:latin typeface="Times New Roman" panose="02020603050405020304" pitchFamily="18" charset="0"/>
                <a:cs typeface="Times New Roman" panose="02020603050405020304" pitchFamily="18" charset="0"/>
              </a:rPr>
              <a:t>Managers of regional government bodies should be residents of the area</a:t>
            </a:r>
          </a:p>
          <a:p>
            <a:pPr marL="457200" indent="-457200">
              <a:buAutoNum type="arabicPeriod"/>
            </a:pPr>
            <a:endParaRPr lang="en-US" sz="2400" dirty="0">
              <a:latin typeface="Times New Roman" panose="02020603050405020304" pitchFamily="18" charset="0"/>
              <a:cs typeface="Times New Roman" panose="02020603050405020304" pitchFamily="18" charset="0"/>
            </a:endParaRPr>
          </a:p>
          <a:p>
            <a:pPr marL="0" indent="0">
              <a:buNone/>
            </a:pP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12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7760"/>
          </a:xfrm>
        </p:spPr>
        <p:txBody>
          <a:bodyPr>
            <a:normAutofit/>
          </a:bodyPr>
          <a:lstStyle/>
          <a:p>
            <a:r>
              <a:rPr lang="en-US" sz="2600" b="1" dirty="0">
                <a:latin typeface="Times New Roman" panose="02020603050405020304" pitchFamily="18" charset="0"/>
                <a:ea typeface="+mn-ea"/>
                <a:cs typeface="Times New Roman" panose="02020603050405020304" pitchFamily="18" charset="0"/>
              </a:rPr>
              <a:t>continue</a:t>
            </a:r>
          </a:p>
        </p:txBody>
      </p:sp>
      <p:sp>
        <p:nvSpPr>
          <p:cNvPr id="3" name="Content Placeholder 2"/>
          <p:cNvSpPr>
            <a:spLocks noGrp="1"/>
          </p:cNvSpPr>
          <p:nvPr>
            <p:ph idx="1"/>
          </p:nvPr>
        </p:nvSpPr>
        <p:spPr>
          <a:xfrm>
            <a:off x="838200" y="1307737"/>
            <a:ext cx="10515600" cy="4351338"/>
          </a:xfrm>
        </p:spPr>
        <p:txBody>
          <a:bodyPr>
            <a:normAutofit/>
          </a:bodyPr>
          <a:lstStyle/>
          <a:p>
            <a:pPr lvl="0">
              <a:lnSpc>
                <a:spcPct val="100000"/>
              </a:lnSpc>
            </a:pPr>
            <a:r>
              <a:rPr lang="en-US" sz="2600" b="1" dirty="0">
                <a:solidFill>
                  <a:srgbClr val="00B050"/>
                </a:solidFill>
                <a:latin typeface="Times New Roman" panose="02020603050405020304" pitchFamily="18" charset="0"/>
                <a:cs typeface="Times New Roman" panose="02020603050405020304" pitchFamily="18" charset="0"/>
              </a:rPr>
              <a:t>Both municipalities demonstrate an inadequate systematic marketing strategy at the national level. There is no exhaustive platform that provides in one place all required information for potential visitors in an easy and tractable manner.</a:t>
            </a:r>
          </a:p>
          <a:p>
            <a:pPr lvl="0">
              <a:lnSpc>
                <a:spcPct val="100000"/>
              </a:lnSpc>
            </a:pPr>
            <a:r>
              <a:rPr lang="en-US" sz="2600" dirty="0">
                <a:latin typeface="Times New Roman" panose="02020603050405020304" pitchFamily="18" charset="0"/>
                <a:cs typeface="Times New Roman" panose="02020603050405020304" pitchFamily="18" charset="0"/>
              </a:rPr>
              <a:t>There is a lack of long-term data and knowledge-based destination planning.</a:t>
            </a:r>
          </a:p>
          <a:p>
            <a:pPr>
              <a:lnSpc>
                <a:spcPct val="100000"/>
              </a:lnSpc>
            </a:pPr>
            <a:r>
              <a:rPr lang="en-US" sz="2600" b="1" dirty="0">
                <a:solidFill>
                  <a:srgbClr val="00B050"/>
                </a:solidFill>
                <a:latin typeface="Times New Roman" panose="02020603050405020304" pitchFamily="18" charset="0"/>
                <a:cs typeface="Times New Roman" panose="02020603050405020304" pitchFamily="18" charset="0"/>
              </a:rPr>
              <a:t>There is a dearth of government support and management in this area</a:t>
            </a:r>
            <a:r>
              <a:rPr lang="en-US" sz="2600" dirty="0">
                <a:latin typeface="Times New Roman" panose="02020603050405020304" pitchFamily="18" charset="0"/>
                <a:cs typeface="Times New Roman" panose="02020603050405020304" pitchFamily="18" charset="0"/>
              </a:rPr>
              <a:t>. This includes subsidized loans, workshops, and mentoring from the phase of planning till the ongoing operation.</a:t>
            </a:r>
          </a:p>
        </p:txBody>
      </p:sp>
    </p:spTree>
    <p:extLst>
      <p:ext uri="{BB962C8B-B14F-4D97-AF65-F5344CB8AC3E}">
        <p14:creationId xmlns:p14="http://schemas.microsoft.com/office/powerpoint/2010/main" val="69956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70C0"/>
                </a:solidFill>
                <a:latin typeface="Times New Roman" panose="02020603050405020304" pitchFamily="18" charset="0"/>
                <a:cs typeface="Times New Roman" panose="02020603050405020304" pitchFamily="18" charset="0"/>
              </a:rPr>
              <a:t>Civil society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30065"/>
            <a:ext cx="10515600" cy="4351338"/>
          </a:xfrm>
        </p:spPr>
        <p:txBody>
          <a:bodyPr/>
          <a:lstStyle/>
          <a:p>
            <a:pPr marL="0" indent="0">
              <a:lnSpc>
                <a:spcPct val="100000"/>
              </a:lnSpc>
              <a:buNone/>
            </a:pPr>
            <a:r>
              <a:rPr lang="en-US" sz="2600" b="1" dirty="0">
                <a:solidFill>
                  <a:srgbClr val="00B050"/>
                </a:solidFill>
                <a:latin typeface="Times New Roman" panose="02020603050405020304" pitchFamily="18" charset="0"/>
                <a:cs typeface="Times New Roman" panose="02020603050405020304" pitchFamily="18" charset="0"/>
              </a:rPr>
              <a:t>The need to change the image of the area in the eyes of local visitors was emphasized</a:t>
            </a:r>
            <a:r>
              <a:rPr lang="en-US" sz="2600" dirty="0">
                <a:latin typeface="Times New Roman" panose="02020603050405020304" pitchFamily="18" charset="0"/>
                <a:cs typeface="Times New Roman" panose="02020603050405020304" pitchFamily="18" charset="0"/>
              </a:rPr>
              <a:t>. The residents argued that the development of tourism that presents the heritage and traditions of the various communities can contribute to this change (interview with residents of the city of Beit </a:t>
            </a:r>
            <a:r>
              <a:rPr lang="en-US" sz="2600" dirty="0" err="1">
                <a:latin typeface="Times New Roman" panose="02020603050405020304" pitchFamily="18" charset="0"/>
                <a:cs typeface="Times New Roman" panose="02020603050405020304" pitchFamily="18" charset="0"/>
              </a:rPr>
              <a:t>She’an</a:t>
            </a:r>
            <a:r>
              <a:rPr lang="en-US" sz="2600" dirty="0">
                <a:latin typeface="Times New Roman" panose="02020603050405020304" pitchFamily="18" charset="0"/>
                <a:cs typeface="Times New Roman" panose="02020603050405020304" pitchFamily="18" charset="0"/>
              </a:rPr>
              <a:t>, residents of kibbutzim and </a:t>
            </a:r>
            <a:r>
              <a:rPr lang="en-US" sz="2600" dirty="0" err="1">
                <a:latin typeface="Times New Roman" panose="02020603050405020304" pitchFamily="18" charset="0"/>
                <a:cs typeface="Times New Roman" panose="02020603050405020304" pitchFamily="18" charset="0"/>
              </a:rPr>
              <a:t>moshavim</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9236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1"/>
                </a:solidFill>
                <a:latin typeface="Times New Roman" panose="02020603050405020304" pitchFamily="18" charset="0"/>
                <a:cs typeface="Times New Roman" panose="02020603050405020304" pitchFamily="18" charset="0"/>
              </a:rPr>
              <a:t>European and international stakeholders</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57773"/>
            <a:ext cx="10515600" cy="4351338"/>
          </a:xfrm>
        </p:spPr>
        <p:txBody>
          <a:bodyPr/>
          <a:lstStyle/>
          <a:p>
            <a:pPr marL="0" indent="0">
              <a:buNone/>
            </a:pPr>
            <a:r>
              <a:rPr lang="en-GB" b="1" dirty="0">
                <a:solidFill>
                  <a:srgbClr val="0070C0"/>
                </a:solidFill>
                <a:latin typeface="Times New Roman" panose="02020603050405020304" pitchFamily="18" charset="0"/>
                <a:cs typeface="Times New Roman" panose="02020603050405020304" pitchFamily="18" charset="0"/>
              </a:rPr>
              <a:t>Business owners’ insights</a:t>
            </a:r>
          </a:p>
          <a:p>
            <a:pPr marL="0" indent="0">
              <a:lnSpc>
                <a:spcPct val="100000"/>
              </a:lnSpc>
              <a:buNone/>
            </a:pPr>
            <a:r>
              <a:rPr lang="en-US" sz="2600" dirty="0">
                <a:latin typeface="Times New Roman" panose="02020603050405020304" pitchFamily="18" charset="0"/>
                <a:cs typeface="Times New Roman" panose="02020603050405020304" pitchFamily="18" charset="0"/>
              </a:rPr>
              <a:t>"</a:t>
            </a:r>
            <a:r>
              <a:rPr lang="en-US" sz="2600" b="1" dirty="0">
                <a:solidFill>
                  <a:srgbClr val="00B050"/>
                </a:solidFill>
                <a:latin typeface="Times New Roman" panose="02020603050405020304" pitchFamily="18" charset="0"/>
                <a:cs typeface="Times New Roman" panose="02020603050405020304" pitchFamily="18" charset="0"/>
              </a:rPr>
              <a:t>Bridge to Peace" - an agreement between Israel and Jordan for the restoration and development of the Jordan River</a:t>
            </a:r>
            <a:r>
              <a:rPr lang="en-US" sz="2600" dirty="0">
                <a:latin typeface="Times New Roman" panose="02020603050405020304" pitchFamily="18" charset="0"/>
                <a:cs typeface="Times New Roman" panose="02020603050405020304" pitchFamily="18" charset="0"/>
              </a:rPr>
              <a:t>. </a:t>
            </a:r>
            <a:r>
              <a:rPr lang="en-US" sz="2600" b="1" dirty="0">
                <a:solidFill>
                  <a:srgbClr val="00B050"/>
                </a:solidFill>
                <a:latin typeface="Times New Roman" panose="02020603050405020304" pitchFamily="18" charset="0"/>
                <a:cs typeface="Times New Roman" panose="02020603050405020304" pitchFamily="18" charset="0"/>
              </a:rPr>
              <a:t>The decision has an impact on initiatives to develop peace tourism based cultural and heritage activities. </a:t>
            </a:r>
          </a:p>
          <a:p>
            <a:pPr marL="0" indent="0">
              <a:lnSpc>
                <a:spcPct val="100000"/>
              </a:lnSpc>
              <a:buNone/>
            </a:pPr>
            <a:r>
              <a:rPr lang="en-US" sz="2600" dirty="0">
                <a:latin typeface="Times New Roman" panose="02020603050405020304" pitchFamily="18" charset="0"/>
                <a:cs typeface="Times New Roman" panose="02020603050405020304" pitchFamily="18" charset="0"/>
              </a:rPr>
              <a:t>This initiative was expressed in interviews with decision makers at the national and local level.</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32583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OT_presentation_template_16x10" id="{55EFFE13-E325-4168-85C9-4DD686BE5527}" vid="{A1D33AF9-2DC0-4E78-8FA1-19DB554B3577}"/>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SPOT_presentation_template_16x9 - Copy</Template>
  <TotalTime>14</TotalTime>
  <Words>762</Words>
  <Application>Microsoft Office PowerPoint</Application>
  <PresentationFormat>מסך רחב</PresentationFormat>
  <Paragraphs>67</Paragraphs>
  <Slides>11</Slides>
  <Notes>0</Notes>
  <HiddenSlides>0</HiddenSlides>
  <MMClips>0</MMClips>
  <ScaleCrop>false</ScaleCrop>
  <HeadingPairs>
    <vt:vector size="8" baseType="variant">
      <vt:variant>
        <vt:lpstr>גופנים בשימוש</vt:lpstr>
      </vt:variant>
      <vt:variant>
        <vt:i4>5</vt:i4>
      </vt:variant>
      <vt:variant>
        <vt:lpstr>ערכת נושא</vt:lpstr>
      </vt:variant>
      <vt:variant>
        <vt:i4>2</vt:i4>
      </vt:variant>
      <vt:variant>
        <vt:lpstr>שרתי OLE מוטבעים</vt:lpstr>
      </vt:variant>
      <vt:variant>
        <vt:i4>1</vt:i4>
      </vt:variant>
      <vt:variant>
        <vt:lpstr>כותרות שקופיות</vt:lpstr>
      </vt:variant>
      <vt:variant>
        <vt:i4>11</vt:i4>
      </vt:variant>
    </vt:vector>
  </HeadingPairs>
  <TitlesOfParts>
    <vt:vector size="19" baseType="lpstr">
      <vt:lpstr>Arial</vt:lpstr>
      <vt:lpstr>Calibri</vt:lpstr>
      <vt:lpstr>Calibri Light</vt:lpstr>
      <vt:lpstr>Times New Roman</vt:lpstr>
      <vt:lpstr>Wingdings</vt:lpstr>
      <vt:lpstr>Motiv Office</vt:lpstr>
      <vt:lpstr>ערכת נושא Office</vt:lpstr>
      <vt:lpstr>CorelDRAW</vt:lpstr>
      <vt:lpstr>Cultural tourism  Beit She’an Valley</vt:lpstr>
      <vt:lpstr>Insights of local and regional stakeholders</vt:lpstr>
      <vt:lpstr>Insights of authorities’ officials</vt:lpstr>
      <vt:lpstr>Civil society’s insights </vt:lpstr>
      <vt:lpstr>National stakeholders</vt:lpstr>
      <vt:lpstr>מצגת של PowerPoint‏</vt:lpstr>
      <vt:lpstr>continue</vt:lpstr>
      <vt:lpstr>Civil society </vt:lpstr>
      <vt:lpstr>European and international stakeholders</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Michael Sofer</dc:creator>
  <cp:lastModifiedBy>Irit Shmuel</cp:lastModifiedBy>
  <cp:revision>3</cp:revision>
  <dcterms:created xsi:type="dcterms:W3CDTF">2022-11-30T11:40:08Z</dcterms:created>
  <dcterms:modified xsi:type="dcterms:W3CDTF">2022-12-13T10:25:21Z</dcterms:modified>
</cp:coreProperties>
</file>